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6" r:id="rId3"/>
    <p:sldId id="268" r:id="rId4"/>
    <p:sldId id="272" r:id="rId5"/>
    <p:sldId id="273" r:id="rId6"/>
    <p:sldId id="274" r:id="rId7"/>
    <p:sldId id="275" r:id="rId8"/>
    <p:sldId id="281" r:id="rId9"/>
    <p:sldId id="276" r:id="rId10"/>
    <p:sldId id="283" r:id="rId11"/>
    <p:sldId id="277" r:id="rId12"/>
    <p:sldId id="284" r:id="rId13"/>
    <p:sldId id="282" r:id="rId14"/>
    <p:sldId id="279" r:id="rId15"/>
    <p:sldId id="278" r:id="rId16"/>
    <p:sldId id="285" r:id="rId17"/>
    <p:sldId id="280" r:id="rId18"/>
    <p:sldId id="286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6FF0B7-C11A-0027-8CB9-94EED2F2EBEA}" name="Barbara Krašovec" initials="BK" userId="S::Barbara.Krasovec@gov.si::75995422-f341-4233-8d43-c8e5d64a5e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BDB53-D6C3-487F-B7DF-DEC535AF531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72FB2CA-8C21-4722-A03D-A6075CFD90C4}">
      <dgm:prSet phldrT="[besedilo]" custT="1"/>
      <dgm:spPr>
        <a:xfrm>
          <a:off x="81340" y="1414401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Problem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Koji je identificirani problem?</a:t>
          </a:r>
        </a:p>
      </dgm:t>
    </dgm:pt>
    <dgm:pt modelId="{C47AB7CB-DA05-411D-840E-B5EADCE60965}" type="parTrans" cxnId="{DA77C37F-1D47-4300-8309-B50470075D57}">
      <dgm:prSet/>
      <dgm:spPr/>
      <dgm:t>
        <a:bodyPr/>
        <a:lstStyle/>
        <a:p>
          <a:endParaRPr lang="sl-SI"/>
        </a:p>
      </dgm:t>
    </dgm:pt>
    <dgm:pt modelId="{66BC3089-D225-438A-9EC4-C74B569D12C9}" type="sibTrans" cxnId="{DA77C37F-1D47-4300-8309-B50470075D57}">
      <dgm:prSet/>
      <dgm:spPr/>
      <dgm:t>
        <a:bodyPr/>
        <a:lstStyle/>
        <a:p>
          <a:endParaRPr lang="sl-SI"/>
        </a:p>
      </dgm:t>
    </dgm:pt>
    <dgm:pt modelId="{5A47665F-9282-4F2C-BA04-718F91304F50}">
      <dgm:prSet phldrT="[besedilo]" custT="1"/>
      <dgm:spPr>
        <a:xfrm>
          <a:off x="969659" y="1194586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Promjena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Kakva promjena je potrebna?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Kako predložena promjena odgovara cilju programa?</a:t>
          </a:r>
        </a:p>
      </dgm:t>
    </dgm:pt>
    <dgm:pt modelId="{1BEDE15B-B405-4FBD-84A9-95F390238FB7}" type="parTrans" cxnId="{65A4A9F3-C001-4EBF-8464-44A2EF1A94FA}">
      <dgm:prSet/>
      <dgm:spPr/>
      <dgm:t>
        <a:bodyPr/>
        <a:lstStyle/>
        <a:p>
          <a:endParaRPr lang="sl-SI"/>
        </a:p>
      </dgm:t>
    </dgm:pt>
    <dgm:pt modelId="{C14EA82B-D049-4AAA-BDD9-28A523F18333}" type="sibTrans" cxnId="{65A4A9F3-C001-4EBF-8464-44A2EF1A94FA}">
      <dgm:prSet/>
      <dgm:spPr/>
      <dgm:t>
        <a:bodyPr/>
        <a:lstStyle/>
        <a:p>
          <a:endParaRPr lang="sl-SI"/>
        </a:p>
      </dgm:t>
    </dgm:pt>
    <dgm:pt modelId="{BE32F9EE-4F20-4A21-A8D0-C5921BC76648}">
      <dgm:prSet phldrT="[besedilo]" custT="1"/>
      <dgm:spPr>
        <a:xfrm>
          <a:off x="1857978" y="974771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Specifični ciljevi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Koji su ciljevi projekta, početne vrijednosti i ciljne vrijednosti?</a:t>
          </a:r>
        </a:p>
      </dgm:t>
    </dgm:pt>
    <dgm:pt modelId="{B27D125A-4D43-4CAC-9AA5-D91CC7B755C9}" type="parTrans" cxnId="{E24C3C37-B8D0-4A0A-B7AF-19285492241E}">
      <dgm:prSet/>
      <dgm:spPr/>
      <dgm:t>
        <a:bodyPr/>
        <a:lstStyle/>
        <a:p>
          <a:endParaRPr lang="sl-SI"/>
        </a:p>
      </dgm:t>
    </dgm:pt>
    <dgm:pt modelId="{6A9DFE83-1B67-4E49-8F9D-06BC633725D7}" type="sibTrans" cxnId="{E24C3C37-B8D0-4A0A-B7AF-19285492241E}">
      <dgm:prSet/>
      <dgm:spPr/>
      <dgm:t>
        <a:bodyPr/>
        <a:lstStyle/>
        <a:p>
          <a:endParaRPr lang="sl-SI"/>
        </a:p>
      </dgm:t>
    </dgm:pt>
    <dgm:pt modelId="{EED210A1-2D8E-4D0D-BD59-48F281F490DA}">
      <dgm:prSet/>
      <dgm:spPr>
        <a:xfrm>
          <a:off x="4522935" y="315324"/>
          <a:ext cx="725635" cy="636061"/>
        </a:xfrm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>
            <a:buNone/>
          </a:pPr>
          <a:endParaRPr lang="sl-SI">
            <a:latin typeface="Calibri" panose="020F0502020204030204"/>
            <a:ea typeface="+mn-ea"/>
            <a:cs typeface="+mn-cs"/>
          </a:endParaRPr>
        </a:p>
      </dgm:t>
    </dgm:pt>
    <dgm:pt modelId="{938EF29F-69C7-454C-AA4D-D54225491F11}" type="parTrans" cxnId="{4BC0FD4D-AEBD-4334-8506-B6FE7B9FAFA0}">
      <dgm:prSet/>
      <dgm:spPr/>
      <dgm:t>
        <a:bodyPr/>
        <a:lstStyle/>
        <a:p>
          <a:endParaRPr lang="sl-SI"/>
        </a:p>
      </dgm:t>
    </dgm:pt>
    <dgm:pt modelId="{692E066D-7A96-45C1-A8DC-DB14B9F34503}" type="sibTrans" cxnId="{4BC0FD4D-AEBD-4334-8506-B6FE7B9FAFA0}">
      <dgm:prSet/>
      <dgm:spPr/>
      <dgm:t>
        <a:bodyPr/>
        <a:lstStyle/>
        <a:p>
          <a:endParaRPr lang="sl-SI"/>
        </a:p>
      </dgm:t>
    </dgm:pt>
    <dgm:pt modelId="{51D18BB0-A5D7-4F4F-A762-3E99AF4A0DC3}">
      <dgm:prSet phldrT="[besedilo]" custT="1"/>
      <dgm:spPr>
        <a:xfrm>
          <a:off x="2720624" y="754955"/>
          <a:ext cx="754399" cy="636061"/>
        </a:xfrm>
      </dgm:spPr>
      <dgm:t>
        <a:bodyPr/>
        <a:lstStyle/>
        <a:p>
          <a:pPr>
            <a:buNone/>
          </a:pPr>
          <a:r>
            <a:rPr lang="sl-SI" sz="1200" b="1" dirty="0">
              <a:latin typeface="Calibri" panose="020F0502020204030204"/>
              <a:ea typeface="+mn-ea"/>
              <a:cs typeface="+mn-cs"/>
            </a:rPr>
            <a:t>Aktivnosti/</a:t>
          </a:r>
          <a:r>
            <a:rPr lang="sl-SI" sz="1100" b="1" dirty="0">
              <a:latin typeface="Calibri" panose="020F0502020204030204"/>
              <a:ea typeface="+mn-ea"/>
              <a:cs typeface="+mn-cs"/>
            </a:rPr>
            <a:t>ishodi</a:t>
          </a:r>
        </a:p>
        <a:p>
          <a:pPr>
            <a:buNone/>
          </a:pPr>
          <a:r>
            <a:rPr lang="hr-HR" sz="1100" dirty="0">
              <a:latin typeface="Calibri" panose="020F0502020204030204"/>
              <a:ea typeface="+mn-ea"/>
              <a:cs typeface="+mn-cs"/>
            </a:rPr>
            <a:t>Koje aktivnosti/ ishodi će voditi prema promjeni?</a:t>
          </a:r>
        </a:p>
        <a:p>
          <a:pPr>
            <a:buNone/>
          </a:pPr>
          <a:r>
            <a:rPr lang="hr-HR" sz="1100" dirty="0">
              <a:latin typeface="Calibri" panose="020F0502020204030204"/>
              <a:ea typeface="+mn-ea"/>
              <a:cs typeface="+mn-cs"/>
            </a:rPr>
            <a:t>Koje ciljne grupe će biti</a:t>
          </a:r>
        </a:p>
        <a:p>
          <a:pPr>
            <a:buNone/>
          </a:pPr>
          <a:r>
            <a:rPr lang="hr-HR" sz="1100" dirty="0">
              <a:latin typeface="Calibri" panose="020F0502020204030204"/>
              <a:ea typeface="+mn-ea"/>
              <a:cs typeface="+mn-cs"/>
            </a:rPr>
            <a:t>obuhvaćene?</a:t>
          </a:r>
        </a:p>
        <a:p>
          <a:pPr>
            <a:buNone/>
          </a:pPr>
          <a:endParaRPr lang="sl-SI" sz="1200" dirty="0">
            <a:latin typeface="Calibri" panose="020F0502020204030204"/>
            <a:ea typeface="+mn-ea"/>
            <a:cs typeface="+mn-cs"/>
          </a:endParaRPr>
        </a:p>
      </dgm:t>
    </dgm:pt>
    <dgm:pt modelId="{A5F5478F-151B-4F2D-925A-5166ED576179}" type="parTrans" cxnId="{DD5B80B6-A6A4-4141-B7F8-6464CD7A483A}">
      <dgm:prSet/>
      <dgm:spPr/>
      <dgm:t>
        <a:bodyPr/>
        <a:lstStyle/>
        <a:p>
          <a:endParaRPr lang="sl-SI"/>
        </a:p>
      </dgm:t>
    </dgm:pt>
    <dgm:pt modelId="{331CD6AD-1F07-46E1-AD2D-616E2C00DAB5}" type="sibTrans" cxnId="{DD5B80B6-A6A4-4141-B7F8-6464CD7A483A}">
      <dgm:prSet/>
      <dgm:spPr/>
      <dgm:t>
        <a:bodyPr/>
        <a:lstStyle/>
        <a:p>
          <a:endParaRPr lang="sl-SI"/>
        </a:p>
      </dgm:t>
    </dgm:pt>
    <dgm:pt modelId="{6D618521-760B-40EA-A6A9-1FC821D04B6F}">
      <dgm:prSet phldrT="[besedilo]" custT="1"/>
      <dgm:spPr>
        <a:xfrm>
          <a:off x="3634616" y="535140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Rezultati</a:t>
          </a:r>
          <a:endParaRPr lang="de-DE" sz="1100" b="1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hr-HR" sz="1100" dirty="0">
              <a:latin typeface="Calibri" panose="020F0502020204030204"/>
              <a:ea typeface="+mn-ea"/>
              <a:cs typeface="+mn-cs"/>
            </a:rPr>
            <a:t>Koji su rezultati projekta?</a:t>
          </a:r>
        </a:p>
        <a:p>
          <a:pPr>
            <a:buNone/>
          </a:pPr>
          <a:r>
            <a:rPr lang="hr-HR" sz="1100" dirty="0">
              <a:latin typeface="Calibri" panose="020F0502020204030204"/>
              <a:ea typeface="+mn-ea"/>
              <a:cs typeface="+mn-cs"/>
            </a:rPr>
            <a:t>Kako osigurati održivost rezultata?</a:t>
          </a:r>
        </a:p>
        <a:p>
          <a:pPr>
            <a:buNone/>
          </a:pPr>
          <a:endParaRPr lang="sl-SI" sz="1200" dirty="0">
            <a:latin typeface="Calibri" panose="020F0502020204030204"/>
            <a:ea typeface="+mn-ea"/>
            <a:cs typeface="+mn-cs"/>
          </a:endParaRPr>
        </a:p>
      </dgm:t>
    </dgm:pt>
    <dgm:pt modelId="{26DDD2FE-4335-4B80-86AF-1958C06456F7}" type="parTrans" cxnId="{A794C68B-DEB1-49E5-8B82-97E92E7128D0}">
      <dgm:prSet/>
      <dgm:spPr/>
      <dgm:t>
        <a:bodyPr/>
        <a:lstStyle/>
        <a:p>
          <a:endParaRPr lang="sl-SI"/>
        </a:p>
      </dgm:t>
    </dgm:pt>
    <dgm:pt modelId="{B2094EBA-2499-4180-93EB-CDC5F600A7C6}" type="sibTrans" cxnId="{A794C68B-DEB1-49E5-8B82-97E92E7128D0}">
      <dgm:prSet/>
      <dgm:spPr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sl-SI"/>
        </a:p>
      </dgm:t>
    </dgm:pt>
    <dgm:pt modelId="{57349757-6CDF-48CE-BD96-1A6DA9AECA53}" type="pres">
      <dgm:prSet presAssocID="{68CBDB53-D6C3-487F-B7DF-DEC535AF531A}" presName="Name0" presStyleCnt="0">
        <dgm:presLayoutVars>
          <dgm:dir/>
          <dgm:resizeHandles val="exact"/>
        </dgm:presLayoutVars>
      </dgm:prSet>
      <dgm:spPr/>
    </dgm:pt>
    <dgm:pt modelId="{2E03AB8E-3ACB-4C27-A35F-089FC69F6B5F}" type="pres">
      <dgm:prSet presAssocID="{872FB2CA-8C21-4722-A03D-A6075CFD90C4}" presName="node" presStyleLbl="node1" presStyleIdx="0" presStyleCnt="6">
        <dgm:presLayoutVars>
          <dgm:bulletEnabled val="1"/>
        </dgm:presLayoutVars>
      </dgm:prSet>
      <dgm:spPr/>
    </dgm:pt>
    <dgm:pt modelId="{12C42BAB-432A-4A80-809B-7FA1764E1A2D}" type="pres">
      <dgm:prSet presAssocID="{66BC3089-D225-438A-9EC4-C74B569D12C9}" presName="sibTrans" presStyleLbl="sibTrans1D1" presStyleIdx="0" presStyleCnt="5"/>
      <dgm:spPr/>
    </dgm:pt>
    <dgm:pt modelId="{50AD57AB-1528-4033-8C81-5BDB9B793A09}" type="pres">
      <dgm:prSet presAssocID="{66BC3089-D225-438A-9EC4-C74B569D12C9}" presName="connectorText" presStyleLbl="sibTrans1D1" presStyleIdx="0" presStyleCnt="5"/>
      <dgm:spPr/>
    </dgm:pt>
    <dgm:pt modelId="{9F4BF8DA-CA6C-480C-9ECB-520192F746F0}" type="pres">
      <dgm:prSet presAssocID="{5A47665F-9282-4F2C-BA04-718F91304F50}" presName="node" presStyleLbl="node1" presStyleIdx="1" presStyleCnt="6">
        <dgm:presLayoutVars>
          <dgm:bulletEnabled val="1"/>
        </dgm:presLayoutVars>
      </dgm:prSet>
      <dgm:spPr/>
    </dgm:pt>
    <dgm:pt modelId="{B337C720-45F9-4839-A4F0-05094F9575A4}" type="pres">
      <dgm:prSet presAssocID="{C14EA82B-D049-4AAA-BDD9-28A523F18333}" presName="sibTrans" presStyleLbl="sibTrans1D1" presStyleIdx="1" presStyleCnt="5"/>
      <dgm:spPr/>
    </dgm:pt>
    <dgm:pt modelId="{297840F8-D292-49D5-B8AA-A5B23674065B}" type="pres">
      <dgm:prSet presAssocID="{C14EA82B-D049-4AAA-BDD9-28A523F18333}" presName="connectorText" presStyleLbl="sibTrans1D1" presStyleIdx="1" presStyleCnt="5"/>
      <dgm:spPr/>
    </dgm:pt>
    <dgm:pt modelId="{FAC3E640-5D5A-46C6-BF88-893E5BC90BE1}" type="pres">
      <dgm:prSet presAssocID="{BE32F9EE-4F20-4A21-A8D0-C5921BC76648}" presName="node" presStyleLbl="node1" presStyleIdx="2" presStyleCnt="6">
        <dgm:presLayoutVars>
          <dgm:bulletEnabled val="1"/>
        </dgm:presLayoutVars>
      </dgm:prSet>
      <dgm:spPr/>
    </dgm:pt>
    <dgm:pt modelId="{235C1354-0ADB-4AFE-8037-F4DC46C8091A}" type="pres">
      <dgm:prSet presAssocID="{6A9DFE83-1B67-4E49-8F9D-06BC633725D7}" presName="sibTrans" presStyleLbl="sibTrans1D1" presStyleIdx="2" presStyleCnt="5"/>
      <dgm:spPr/>
    </dgm:pt>
    <dgm:pt modelId="{F85FD494-DEF2-4749-9219-54643747311A}" type="pres">
      <dgm:prSet presAssocID="{6A9DFE83-1B67-4E49-8F9D-06BC633725D7}" presName="connectorText" presStyleLbl="sibTrans1D1" presStyleIdx="2" presStyleCnt="5"/>
      <dgm:spPr/>
    </dgm:pt>
    <dgm:pt modelId="{0B446238-E096-4094-BF33-0813A7C15105}" type="pres">
      <dgm:prSet presAssocID="{51D18BB0-A5D7-4F4F-A762-3E99AF4A0DC3}" presName="node" presStyleLbl="node1" presStyleIdx="3" presStyleCnt="6">
        <dgm:presLayoutVars>
          <dgm:bulletEnabled val="1"/>
        </dgm:presLayoutVars>
      </dgm:prSet>
      <dgm:spPr/>
    </dgm:pt>
    <dgm:pt modelId="{37C5C3C1-6F69-4F0B-8CBD-EE0141104A7E}" type="pres">
      <dgm:prSet presAssocID="{331CD6AD-1F07-46E1-AD2D-616E2C00DAB5}" presName="sibTrans" presStyleLbl="sibTrans1D1" presStyleIdx="3" presStyleCnt="5"/>
      <dgm:spPr/>
    </dgm:pt>
    <dgm:pt modelId="{0982FC96-0D73-4799-8ABD-7B729C6FFCBB}" type="pres">
      <dgm:prSet presAssocID="{331CD6AD-1F07-46E1-AD2D-616E2C00DAB5}" presName="connectorText" presStyleLbl="sibTrans1D1" presStyleIdx="3" presStyleCnt="5"/>
      <dgm:spPr/>
    </dgm:pt>
    <dgm:pt modelId="{B26B43DF-902B-4FF3-BDD0-D92F74ACF493}" type="pres">
      <dgm:prSet presAssocID="{6D618521-760B-40EA-A6A9-1FC821D04B6F}" presName="node" presStyleLbl="node1" presStyleIdx="4" presStyleCnt="6">
        <dgm:presLayoutVars>
          <dgm:bulletEnabled val="1"/>
        </dgm:presLayoutVars>
      </dgm:prSet>
      <dgm:spPr/>
    </dgm:pt>
    <dgm:pt modelId="{24452DAA-4E5A-430D-8FA4-C112E4B877AD}" type="pres">
      <dgm:prSet presAssocID="{B2094EBA-2499-4180-93EB-CDC5F600A7C6}" presName="sibTrans" presStyleLbl="sibTrans1D1" presStyleIdx="4" presStyleCnt="5"/>
      <dgm:spPr/>
    </dgm:pt>
    <dgm:pt modelId="{7221BE8C-3696-43B4-93F0-D440435FEE11}" type="pres">
      <dgm:prSet presAssocID="{B2094EBA-2499-4180-93EB-CDC5F600A7C6}" presName="connectorText" presStyleLbl="sibTrans1D1" presStyleIdx="4" presStyleCnt="5"/>
      <dgm:spPr/>
    </dgm:pt>
    <dgm:pt modelId="{6DBF0855-4D48-4C05-8AC4-C753D27DC912}" type="pres">
      <dgm:prSet presAssocID="{EED210A1-2D8E-4D0D-BD59-48F281F490DA}" presName="node" presStyleLbl="node1" presStyleIdx="5" presStyleCnt="6" custLinFactNeighborX="2161" custLinFactNeighborY="421">
        <dgm:presLayoutVars>
          <dgm:bulletEnabled val="1"/>
        </dgm:presLayoutVars>
      </dgm:prSet>
      <dgm:spPr/>
    </dgm:pt>
  </dgm:ptLst>
  <dgm:cxnLst>
    <dgm:cxn modelId="{8FB9010C-8F47-4DD4-B415-DCBC8BABEBA4}" type="presOf" srcId="{6A9DFE83-1B67-4E49-8F9D-06BC633725D7}" destId="{235C1354-0ADB-4AFE-8037-F4DC46C8091A}" srcOrd="0" destOrd="0" presId="urn:microsoft.com/office/officeart/2016/7/layout/RepeatingBendingProcessNew"/>
    <dgm:cxn modelId="{BBF9BC1F-B657-4DE2-9F98-8D168F663BAB}" type="presOf" srcId="{51D18BB0-A5D7-4F4F-A762-3E99AF4A0DC3}" destId="{0B446238-E096-4094-BF33-0813A7C15105}" srcOrd="0" destOrd="0" presId="urn:microsoft.com/office/officeart/2016/7/layout/RepeatingBendingProcessNew"/>
    <dgm:cxn modelId="{7FABEE25-4CD7-47E8-8F66-713007A9AFD8}" type="presOf" srcId="{B2094EBA-2499-4180-93EB-CDC5F600A7C6}" destId="{7221BE8C-3696-43B4-93F0-D440435FEE11}" srcOrd="1" destOrd="0" presId="urn:microsoft.com/office/officeart/2016/7/layout/RepeatingBendingProcessNew"/>
    <dgm:cxn modelId="{DF853229-2C5A-4D9B-AD1E-D3CE6BEC5916}" type="presOf" srcId="{872FB2CA-8C21-4722-A03D-A6075CFD90C4}" destId="{2E03AB8E-3ACB-4C27-A35F-089FC69F6B5F}" srcOrd="0" destOrd="0" presId="urn:microsoft.com/office/officeart/2016/7/layout/RepeatingBendingProcessNew"/>
    <dgm:cxn modelId="{E24C3C37-B8D0-4A0A-B7AF-19285492241E}" srcId="{68CBDB53-D6C3-487F-B7DF-DEC535AF531A}" destId="{BE32F9EE-4F20-4A21-A8D0-C5921BC76648}" srcOrd="2" destOrd="0" parTransId="{B27D125A-4D43-4CAC-9AA5-D91CC7B755C9}" sibTransId="{6A9DFE83-1B67-4E49-8F9D-06BC633725D7}"/>
    <dgm:cxn modelId="{B726E938-8446-4D14-B198-2248F73EFF7B}" type="presOf" srcId="{68CBDB53-D6C3-487F-B7DF-DEC535AF531A}" destId="{57349757-6CDF-48CE-BD96-1A6DA9AECA53}" srcOrd="0" destOrd="0" presId="urn:microsoft.com/office/officeart/2016/7/layout/RepeatingBendingProcessNew"/>
    <dgm:cxn modelId="{27F7865D-2BAE-4736-BC7F-7DCBCB1219D4}" type="presOf" srcId="{6D618521-760B-40EA-A6A9-1FC821D04B6F}" destId="{B26B43DF-902B-4FF3-BDD0-D92F74ACF493}" srcOrd="0" destOrd="0" presId="urn:microsoft.com/office/officeart/2016/7/layout/RepeatingBendingProcessNew"/>
    <dgm:cxn modelId="{32ACB26C-7445-4AA2-907E-407C5AB8E6F2}" type="presOf" srcId="{66BC3089-D225-438A-9EC4-C74B569D12C9}" destId="{12C42BAB-432A-4A80-809B-7FA1764E1A2D}" srcOrd="0" destOrd="0" presId="urn:microsoft.com/office/officeart/2016/7/layout/RepeatingBendingProcessNew"/>
    <dgm:cxn modelId="{4BC0FD4D-AEBD-4334-8506-B6FE7B9FAFA0}" srcId="{68CBDB53-D6C3-487F-B7DF-DEC535AF531A}" destId="{EED210A1-2D8E-4D0D-BD59-48F281F490DA}" srcOrd="5" destOrd="0" parTransId="{938EF29F-69C7-454C-AA4D-D54225491F11}" sibTransId="{692E066D-7A96-45C1-A8DC-DB14B9F34503}"/>
    <dgm:cxn modelId="{4B0F7B6F-7CB1-4EA5-8ADB-B5104CA835BB}" type="presOf" srcId="{C14EA82B-D049-4AAA-BDD9-28A523F18333}" destId="{B337C720-45F9-4839-A4F0-05094F9575A4}" srcOrd="0" destOrd="0" presId="urn:microsoft.com/office/officeart/2016/7/layout/RepeatingBendingProcessNew"/>
    <dgm:cxn modelId="{235D7950-6C74-4078-B1F8-C97E0B3B99D6}" type="presOf" srcId="{B2094EBA-2499-4180-93EB-CDC5F600A7C6}" destId="{24452DAA-4E5A-430D-8FA4-C112E4B877AD}" srcOrd="0" destOrd="0" presId="urn:microsoft.com/office/officeart/2016/7/layout/RepeatingBendingProcessNew"/>
    <dgm:cxn modelId="{DA77C37F-1D47-4300-8309-B50470075D57}" srcId="{68CBDB53-D6C3-487F-B7DF-DEC535AF531A}" destId="{872FB2CA-8C21-4722-A03D-A6075CFD90C4}" srcOrd="0" destOrd="0" parTransId="{C47AB7CB-DA05-411D-840E-B5EADCE60965}" sibTransId="{66BC3089-D225-438A-9EC4-C74B569D12C9}"/>
    <dgm:cxn modelId="{AB04728B-A749-4555-A812-B834ABA8EF49}" type="presOf" srcId="{5A47665F-9282-4F2C-BA04-718F91304F50}" destId="{9F4BF8DA-CA6C-480C-9ECB-520192F746F0}" srcOrd="0" destOrd="0" presId="urn:microsoft.com/office/officeart/2016/7/layout/RepeatingBendingProcessNew"/>
    <dgm:cxn modelId="{A794C68B-DEB1-49E5-8B82-97E92E7128D0}" srcId="{68CBDB53-D6C3-487F-B7DF-DEC535AF531A}" destId="{6D618521-760B-40EA-A6A9-1FC821D04B6F}" srcOrd="4" destOrd="0" parTransId="{26DDD2FE-4335-4B80-86AF-1958C06456F7}" sibTransId="{B2094EBA-2499-4180-93EB-CDC5F600A7C6}"/>
    <dgm:cxn modelId="{88F1398C-7777-4FC1-ACDA-AC0F81CD1298}" type="presOf" srcId="{331CD6AD-1F07-46E1-AD2D-616E2C00DAB5}" destId="{37C5C3C1-6F69-4F0B-8CBD-EE0141104A7E}" srcOrd="0" destOrd="0" presId="urn:microsoft.com/office/officeart/2016/7/layout/RepeatingBendingProcessNew"/>
    <dgm:cxn modelId="{D917B8A1-BDD1-425E-8EBB-A03EA40C1924}" type="presOf" srcId="{C14EA82B-D049-4AAA-BDD9-28A523F18333}" destId="{297840F8-D292-49D5-B8AA-A5B23674065B}" srcOrd="1" destOrd="0" presId="urn:microsoft.com/office/officeart/2016/7/layout/RepeatingBendingProcessNew"/>
    <dgm:cxn modelId="{8DF384A6-819E-44B2-BFC4-7C33D4249BD7}" type="presOf" srcId="{6A9DFE83-1B67-4E49-8F9D-06BC633725D7}" destId="{F85FD494-DEF2-4749-9219-54643747311A}" srcOrd="1" destOrd="0" presId="urn:microsoft.com/office/officeart/2016/7/layout/RepeatingBendingProcessNew"/>
    <dgm:cxn modelId="{DD5B80B6-A6A4-4141-B7F8-6464CD7A483A}" srcId="{68CBDB53-D6C3-487F-B7DF-DEC535AF531A}" destId="{51D18BB0-A5D7-4F4F-A762-3E99AF4A0DC3}" srcOrd="3" destOrd="0" parTransId="{A5F5478F-151B-4F2D-925A-5166ED576179}" sibTransId="{331CD6AD-1F07-46E1-AD2D-616E2C00DAB5}"/>
    <dgm:cxn modelId="{A4F8AFDE-61AB-4C5B-8C0F-B7C0426FF93B}" type="presOf" srcId="{EED210A1-2D8E-4D0D-BD59-48F281F490DA}" destId="{6DBF0855-4D48-4C05-8AC4-C753D27DC912}" srcOrd="0" destOrd="0" presId="urn:microsoft.com/office/officeart/2016/7/layout/RepeatingBendingProcessNew"/>
    <dgm:cxn modelId="{2D2D21E1-3763-4350-BC58-654F55BF21B8}" type="presOf" srcId="{331CD6AD-1F07-46E1-AD2D-616E2C00DAB5}" destId="{0982FC96-0D73-4799-8ABD-7B729C6FFCBB}" srcOrd="1" destOrd="0" presId="urn:microsoft.com/office/officeart/2016/7/layout/RepeatingBendingProcessNew"/>
    <dgm:cxn modelId="{65A4A9F3-C001-4EBF-8464-44A2EF1A94FA}" srcId="{68CBDB53-D6C3-487F-B7DF-DEC535AF531A}" destId="{5A47665F-9282-4F2C-BA04-718F91304F50}" srcOrd="1" destOrd="0" parTransId="{1BEDE15B-B405-4FBD-84A9-95F390238FB7}" sibTransId="{C14EA82B-D049-4AAA-BDD9-28A523F18333}"/>
    <dgm:cxn modelId="{BDA476F9-CE2C-47BD-A683-FCFAA371451F}" type="presOf" srcId="{66BC3089-D225-438A-9EC4-C74B569D12C9}" destId="{50AD57AB-1528-4033-8C81-5BDB9B793A09}" srcOrd="1" destOrd="0" presId="urn:microsoft.com/office/officeart/2016/7/layout/RepeatingBendingProcessNew"/>
    <dgm:cxn modelId="{295EDFFD-1377-44A1-BAA9-58E18589CA1C}" type="presOf" srcId="{BE32F9EE-4F20-4A21-A8D0-C5921BC76648}" destId="{FAC3E640-5D5A-46C6-BF88-893E5BC90BE1}" srcOrd="0" destOrd="0" presId="urn:microsoft.com/office/officeart/2016/7/layout/RepeatingBendingProcessNew"/>
    <dgm:cxn modelId="{9731B417-0BCB-4268-9C1A-559E9B8C3928}" type="presParOf" srcId="{57349757-6CDF-48CE-BD96-1A6DA9AECA53}" destId="{2E03AB8E-3ACB-4C27-A35F-089FC69F6B5F}" srcOrd="0" destOrd="0" presId="urn:microsoft.com/office/officeart/2016/7/layout/RepeatingBendingProcessNew"/>
    <dgm:cxn modelId="{11A97A60-E324-4F4C-9491-DCBD5C0872DE}" type="presParOf" srcId="{57349757-6CDF-48CE-BD96-1A6DA9AECA53}" destId="{12C42BAB-432A-4A80-809B-7FA1764E1A2D}" srcOrd="1" destOrd="0" presId="urn:microsoft.com/office/officeart/2016/7/layout/RepeatingBendingProcessNew"/>
    <dgm:cxn modelId="{CDBD5320-6008-4688-9160-E156B53C0A2E}" type="presParOf" srcId="{12C42BAB-432A-4A80-809B-7FA1764E1A2D}" destId="{50AD57AB-1528-4033-8C81-5BDB9B793A09}" srcOrd="0" destOrd="0" presId="urn:microsoft.com/office/officeart/2016/7/layout/RepeatingBendingProcessNew"/>
    <dgm:cxn modelId="{C97C2182-FC85-4507-B530-12CB8F0BD87B}" type="presParOf" srcId="{57349757-6CDF-48CE-BD96-1A6DA9AECA53}" destId="{9F4BF8DA-CA6C-480C-9ECB-520192F746F0}" srcOrd="2" destOrd="0" presId="urn:microsoft.com/office/officeart/2016/7/layout/RepeatingBendingProcessNew"/>
    <dgm:cxn modelId="{E4180E48-03B8-439D-A10D-B6FAEDC873D6}" type="presParOf" srcId="{57349757-6CDF-48CE-BD96-1A6DA9AECA53}" destId="{B337C720-45F9-4839-A4F0-05094F9575A4}" srcOrd="3" destOrd="0" presId="urn:microsoft.com/office/officeart/2016/7/layout/RepeatingBendingProcessNew"/>
    <dgm:cxn modelId="{CB732702-DCA7-4E01-ADFB-82467ACBF6EF}" type="presParOf" srcId="{B337C720-45F9-4839-A4F0-05094F9575A4}" destId="{297840F8-D292-49D5-B8AA-A5B23674065B}" srcOrd="0" destOrd="0" presId="urn:microsoft.com/office/officeart/2016/7/layout/RepeatingBendingProcessNew"/>
    <dgm:cxn modelId="{88954284-747F-4213-B525-CE4DC6E2C23F}" type="presParOf" srcId="{57349757-6CDF-48CE-BD96-1A6DA9AECA53}" destId="{FAC3E640-5D5A-46C6-BF88-893E5BC90BE1}" srcOrd="4" destOrd="0" presId="urn:microsoft.com/office/officeart/2016/7/layout/RepeatingBendingProcessNew"/>
    <dgm:cxn modelId="{BA035ABA-76BE-4555-AFE6-FA2BB2F4EC0A}" type="presParOf" srcId="{57349757-6CDF-48CE-BD96-1A6DA9AECA53}" destId="{235C1354-0ADB-4AFE-8037-F4DC46C8091A}" srcOrd="5" destOrd="0" presId="urn:microsoft.com/office/officeart/2016/7/layout/RepeatingBendingProcessNew"/>
    <dgm:cxn modelId="{805D1598-AC6A-4EB1-97D5-2BD92D06A928}" type="presParOf" srcId="{235C1354-0ADB-4AFE-8037-F4DC46C8091A}" destId="{F85FD494-DEF2-4749-9219-54643747311A}" srcOrd="0" destOrd="0" presId="urn:microsoft.com/office/officeart/2016/7/layout/RepeatingBendingProcessNew"/>
    <dgm:cxn modelId="{6AF827DA-10EA-4869-A9BD-6798A3080F62}" type="presParOf" srcId="{57349757-6CDF-48CE-BD96-1A6DA9AECA53}" destId="{0B446238-E096-4094-BF33-0813A7C15105}" srcOrd="6" destOrd="0" presId="urn:microsoft.com/office/officeart/2016/7/layout/RepeatingBendingProcessNew"/>
    <dgm:cxn modelId="{1CE05DC9-C776-4DBD-B7A4-02EC5D0E3DC1}" type="presParOf" srcId="{57349757-6CDF-48CE-BD96-1A6DA9AECA53}" destId="{37C5C3C1-6F69-4F0B-8CBD-EE0141104A7E}" srcOrd="7" destOrd="0" presId="urn:microsoft.com/office/officeart/2016/7/layout/RepeatingBendingProcessNew"/>
    <dgm:cxn modelId="{F2073EA6-6D0B-4355-9C9C-A55B973EF5EF}" type="presParOf" srcId="{37C5C3C1-6F69-4F0B-8CBD-EE0141104A7E}" destId="{0982FC96-0D73-4799-8ABD-7B729C6FFCBB}" srcOrd="0" destOrd="0" presId="urn:microsoft.com/office/officeart/2016/7/layout/RepeatingBendingProcessNew"/>
    <dgm:cxn modelId="{CF4331B1-748D-46AE-8E0E-9A8E60EC9FF3}" type="presParOf" srcId="{57349757-6CDF-48CE-BD96-1A6DA9AECA53}" destId="{B26B43DF-902B-4FF3-BDD0-D92F74ACF493}" srcOrd="8" destOrd="0" presId="urn:microsoft.com/office/officeart/2016/7/layout/RepeatingBendingProcessNew"/>
    <dgm:cxn modelId="{E03D0B1B-CC27-436C-A787-10FA993DDD42}" type="presParOf" srcId="{57349757-6CDF-48CE-BD96-1A6DA9AECA53}" destId="{24452DAA-4E5A-430D-8FA4-C112E4B877AD}" srcOrd="9" destOrd="0" presId="urn:microsoft.com/office/officeart/2016/7/layout/RepeatingBendingProcessNew"/>
    <dgm:cxn modelId="{8AAA5D68-DF24-466A-BC83-7A9484630609}" type="presParOf" srcId="{24452DAA-4E5A-430D-8FA4-C112E4B877AD}" destId="{7221BE8C-3696-43B4-93F0-D440435FEE11}" srcOrd="0" destOrd="0" presId="urn:microsoft.com/office/officeart/2016/7/layout/RepeatingBendingProcessNew"/>
    <dgm:cxn modelId="{D3068B4D-775B-4BAB-B4A7-79A6F6456DF5}" type="presParOf" srcId="{57349757-6CDF-48CE-BD96-1A6DA9AECA53}" destId="{6DBF0855-4D48-4C05-8AC4-C753D27DC912}" srcOrd="10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BDB53-D6C3-487F-B7DF-DEC535AF531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72FB2CA-8C21-4722-A03D-A6075CFD90C4}">
      <dgm:prSet phldrT="[besedilo]" custT="1"/>
      <dgm:spPr>
        <a:xfrm>
          <a:off x="81340" y="1414401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Težava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Katera težava je identificirana?</a:t>
          </a:r>
        </a:p>
      </dgm:t>
    </dgm:pt>
    <dgm:pt modelId="{C47AB7CB-DA05-411D-840E-B5EADCE60965}" type="parTrans" cxnId="{DA77C37F-1D47-4300-8309-B50470075D57}">
      <dgm:prSet/>
      <dgm:spPr/>
      <dgm:t>
        <a:bodyPr/>
        <a:lstStyle/>
        <a:p>
          <a:endParaRPr lang="sl-SI"/>
        </a:p>
      </dgm:t>
    </dgm:pt>
    <dgm:pt modelId="{66BC3089-D225-438A-9EC4-C74B569D12C9}" type="sibTrans" cxnId="{DA77C37F-1D47-4300-8309-B50470075D57}">
      <dgm:prSet/>
      <dgm:spPr/>
      <dgm:t>
        <a:bodyPr/>
        <a:lstStyle/>
        <a:p>
          <a:endParaRPr lang="sl-SI"/>
        </a:p>
      </dgm:t>
    </dgm:pt>
    <dgm:pt modelId="{5A47665F-9282-4F2C-BA04-718F91304F50}">
      <dgm:prSet phldrT="[besedilo]" custT="1"/>
      <dgm:spPr>
        <a:xfrm>
          <a:off x="969659" y="1194586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Sprememba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Kakšne spremembe so potrebne?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Kako se predlagana sprememba sklada s cilji programa?</a:t>
          </a:r>
        </a:p>
      </dgm:t>
    </dgm:pt>
    <dgm:pt modelId="{1BEDE15B-B405-4FBD-84A9-95F390238FB7}" type="parTrans" cxnId="{65A4A9F3-C001-4EBF-8464-44A2EF1A94FA}">
      <dgm:prSet/>
      <dgm:spPr/>
      <dgm:t>
        <a:bodyPr/>
        <a:lstStyle/>
        <a:p>
          <a:endParaRPr lang="sl-SI"/>
        </a:p>
      </dgm:t>
    </dgm:pt>
    <dgm:pt modelId="{C14EA82B-D049-4AAA-BDD9-28A523F18333}" type="sibTrans" cxnId="{65A4A9F3-C001-4EBF-8464-44A2EF1A94FA}">
      <dgm:prSet/>
      <dgm:spPr/>
      <dgm:t>
        <a:bodyPr/>
        <a:lstStyle/>
        <a:p>
          <a:endParaRPr lang="sl-SI"/>
        </a:p>
      </dgm:t>
    </dgm:pt>
    <dgm:pt modelId="{BE32F9EE-4F20-4A21-A8D0-C5921BC76648}">
      <dgm:prSet phldrT="[besedilo]" custT="1"/>
      <dgm:spPr>
        <a:xfrm>
          <a:off x="1857978" y="974771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Specifični cilji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Kakšni so cilji projekta, izhodišča in ciljne vrednosti?</a:t>
          </a:r>
        </a:p>
      </dgm:t>
    </dgm:pt>
    <dgm:pt modelId="{B27D125A-4D43-4CAC-9AA5-D91CC7B755C9}" type="parTrans" cxnId="{E24C3C37-B8D0-4A0A-B7AF-19285492241E}">
      <dgm:prSet/>
      <dgm:spPr/>
      <dgm:t>
        <a:bodyPr/>
        <a:lstStyle/>
        <a:p>
          <a:endParaRPr lang="sl-SI"/>
        </a:p>
      </dgm:t>
    </dgm:pt>
    <dgm:pt modelId="{6A9DFE83-1B67-4E49-8F9D-06BC633725D7}" type="sibTrans" cxnId="{E24C3C37-B8D0-4A0A-B7AF-19285492241E}">
      <dgm:prSet/>
      <dgm:spPr/>
      <dgm:t>
        <a:bodyPr/>
        <a:lstStyle/>
        <a:p>
          <a:endParaRPr lang="sl-SI"/>
        </a:p>
      </dgm:t>
    </dgm:pt>
    <dgm:pt modelId="{EED210A1-2D8E-4D0D-BD59-48F281F490DA}">
      <dgm:prSet/>
      <dgm:spPr>
        <a:xfrm>
          <a:off x="4522935" y="315324"/>
          <a:ext cx="725635" cy="636061"/>
        </a:xfrm>
        <a:solidFill>
          <a:schemeClr val="accent1">
            <a:hueOff val="0"/>
            <a:satOff val="0"/>
            <a:lumOff val="0"/>
            <a:alpha val="0"/>
          </a:schemeClr>
        </a:solidFill>
        <a:ln>
          <a:solidFill>
            <a:schemeClr val="lt1">
              <a:hueOff val="0"/>
              <a:satOff val="0"/>
              <a:lumOff val="0"/>
              <a:alpha val="8000"/>
            </a:schemeClr>
          </a:solidFill>
        </a:ln>
      </dgm:spPr>
      <dgm:t>
        <a:bodyPr/>
        <a:lstStyle/>
        <a:p>
          <a:pPr>
            <a:buNone/>
          </a:pPr>
          <a:endParaRPr lang="sl-SI">
            <a:latin typeface="Calibri" panose="020F0502020204030204"/>
            <a:ea typeface="+mn-ea"/>
            <a:cs typeface="+mn-cs"/>
          </a:endParaRPr>
        </a:p>
      </dgm:t>
    </dgm:pt>
    <dgm:pt modelId="{938EF29F-69C7-454C-AA4D-D54225491F11}" type="parTrans" cxnId="{4BC0FD4D-AEBD-4334-8506-B6FE7B9FAFA0}">
      <dgm:prSet/>
      <dgm:spPr/>
      <dgm:t>
        <a:bodyPr/>
        <a:lstStyle/>
        <a:p>
          <a:endParaRPr lang="sl-SI"/>
        </a:p>
      </dgm:t>
    </dgm:pt>
    <dgm:pt modelId="{692E066D-7A96-45C1-A8DC-DB14B9F34503}" type="sibTrans" cxnId="{4BC0FD4D-AEBD-4334-8506-B6FE7B9FAFA0}">
      <dgm:prSet/>
      <dgm:spPr/>
      <dgm:t>
        <a:bodyPr/>
        <a:lstStyle/>
        <a:p>
          <a:endParaRPr lang="sl-SI"/>
        </a:p>
      </dgm:t>
    </dgm:pt>
    <dgm:pt modelId="{51D18BB0-A5D7-4F4F-A762-3E99AF4A0DC3}">
      <dgm:prSet phldrT="[besedilo]" custT="1"/>
      <dgm:spPr>
        <a:xfrm>
          <a:off x="2746297" y="754955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Dejavnosti/</a:t>
          </a:r>
        </a:p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učinki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Katere dejavnosti/ učinki bodo privedli do spremembe?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Katere ciljne skupine bodo vključene?</a:t>
          </a:r>
        </a:p>
      </dgm:t>
    </dgm:pt>
    <dgm:pt modelId="{A5F5478F-151B-4F2D-925A-5166ED576179}" type="parTrans" cxnId="{DD5B80B6-A6A4-4141-B7F8-6464CD7A483A}">
      <dgm:prSet/>
      <dgm:spPr/>
      <dgm:t>
        <a:bodyPr/>
        <a:lstStyle/>
        <a:p>
          <a:endParaRPr lang="sl-SI"/>
        </a:p>
      </dgm:t>
    </dgm:pt>
    <dgm:pt modelId="{331CD6AD-1F07-46E1-AD2D-616E2C00DAB5}" type="sibTrans" cxnId="{DD5B80B6-A6A4-4141-B7F8-6464CD7A483A}">
      <dgm:prSet/>
      <dgm:spPr/>
      <dgm:t>
        <a:bodyPr/>
        <a:lstStyle/>
        <a:p>
          <a:endParaRPr lang="sl-SI"/>
        </a:p>
      </dgm:t>
    </dgm:pt>
    <dgm:pt modelId="{6D618521-760B-40EA-A6A9-1FC821D04B6F}">
      <dgm:prSet phldrT="[besedilo]" custT="1"/>
      <dgm:spPr>
        <a:xfrm>
          <a:off x="3634616" y="535140"/>
          <a:ext cx="725635" cy="636061"/>
        </a:xfrm>
      </dgm:spPr>
      <dgm:t>
        <a:bodyPr/>
        <a:lstStyle/>
        <a:p>
          <a:pPr>
            <a:buNone/>
          </a:pPr>
          <a:r>
            <a:rPr lang="sl-SI" sz="1100" b="1" dirty="0">
              <a:latin typeface="Calibri" panose="020F0502020204030204"/>
              <a:ea typeface="+mn-ea"/>
              <a:cs typeface="+mn-cs"/>
            </a:rPr>
            <a:t>Rezultati</a:t>
          </a:r>
          <a:endParaRPr lang="de-DE" sz="1100" b="1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Kateri so rezultati projekta?</a:t>
          </a:r>
        </a:p>
        <a:p>
          <a:pPr>
            <a:buNone/>
          </a:pPr>
          <a:r>
            <a:rPr lang="sl-SI" sz="1100" dirty="0">
              <a:latin typeface="Calibri" panose="020F0502020204030204"/>
              <a:ea typeface="+mn-ea"/>
              <a:cs typeface="+mn-cs"/>
            </a:rPr>
            <a:t>Kako zagotoviti trajnost rezultatov?</a:t>
          </a:r>
        </a:p>
      </dgm:t>
    </dgm:pt>
    <dgm:pt modelId="{26DDD2FE-4335-4B80-86AF-1958C06456F7}" type="parTrans" cxnId="{A794C68B-DEB1-49E5-8B82-97E92E7128D0}">
      <dgm:prSet/>
      <dgm:spPr/>
      <dgm:t>
        <a:bodyPr/>
        <a:lstStyle/>
        <a:p>
          <a:endParaRPr lang="sl-SI"/>
        </a:p>
      </dgm:t>
    </dgm:pt>
    <dgm:pt modelId="{B2094EBA-2499-4180-93EB-CDC5F600A7C6}" type="sibTrans" cxnId="{A794C68B-DEB1-49E5-8B82-97E92E7128D0}">
      <dgm:prSet/>
      <dgm:spPr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sl-SI"/>
        </a:p>
      </dgm:t>
    </dgm:pt>
    <dgm:pt modelId="{9BAD62B6-2182-4AA9-AB5C-C642FC768473}" type="pres">
      <dgm:prSet presAssocID="{68CBDB53-D6C3-487F-B7DF-DEC535AF531A}" presName="Name0" presStyleCnt="0">
        <dgm:presLayoutVars>
          <dgm:dir/>
          <dgm:resizeHandles val="exact"/>
        </dgm:presLayoutVars>
      </dgm:prSet>
      <dgm:spPr/>
    </dgm:pt>
    <dgm:pt modelId="{2C2F257C-217D-4A86-925A-9A11C242BD59}" type="pres">
      <dgm:prSet presAssocID="{872FB2CA-8C21-4722-A03D-A6075CFD90C4}" presName="node" presStyleLbl="node1" presStyleIdx="0" presStyleCnt="6">
        <dgm:presLayoutVars>
          <dgm:bulletEnabled val="1"/>
        </dgm:presLayoutVars>
      </dgm:prSet>
      <dgm:spPr/>
    </dgm:pt>
    <dgm:pt modelId="{086E6EC9-BF5A-44DF-8817-DA5714E6A6E4}" type="pres">
      <dgm:prSet presAssocID="{66BC3089-D225-438A-9EC4-C74B569D12C9}" presName="sibTrans" presStyleLbl="sibTrans1D1" presStyleIdx="0" presStyleCnt="5"/>
      <dgm:spPr/>
    </dgm:pt>
    <dgm:pt modelId="{36900C1D-9167-4ECA-A13F-1C1C74BC89BB}" type="pres">
      <dgm:prSet presAssocID="{66BC3089-D225-438A-9EC4-C74B569D12C9}" presName="connectorText" presStyleLbl="sibTrans1D1" presStyleIdx="0" presStyleCnt="5"/>
      <dgm:spPr/>
    </dgm:pt>
    <dgm:pt modelId="{1B06EFC9-7271-4B41-BDEF-74EC5E3E8D4F}" type="pres">
      <dgm:prSet presAssocID="{5A47665F-9282-4F2C-BA04-718F91304F50}" presName="node" presStyleLbl="node1" presStyleIdx="1" presStyleCnt="6">
        <dgm:presLayoutVars>
          <dgm:bulletEnabled val="1"/>
        </dgm:presLayoutVars>
      </dgm:prSet>
      <dgm:spPr/>
    </dgm:pt>
    <dgm:pt modelId="{17E08AFA-23C6-456A-A82F-9212247BA750}" type="pres">
      <dgm:prSet presAssocID="{C14EA82B-D049-4AAA-BDD9-28A523F18333}" presName="sibTrans" presStyleLbl="sibTrans1D1" presStyleIdx="1" presStyleCnt="5"/>
      <dgm:spPr/>
    </dgm:pt>
    <dgm:pt modelId="{E06EF9FD-1527-453F-9FFE-58FB066FA0A1}" type="pres">
      <dgm:prSet presAssocID="{C14EA82B-D049-4AAA-BDD9-28A523F18333}" presName="connectorText" presStyleLbl="sibTrans1D1" presStyleIdx="1" presStyleCnt="5"/>
      <dgm:spPr/>
    </dgm:pt>
    <dgm:pt modelId="{04EB6046-C41C-453E-A36D-5978BA9A5A0A}" type="pres">
      <dgm:prSet presAssocID="{BE32F9EE-4F20-4A21-A8D0-C5921BC76648}" presName="node" presStyleLbl="node1" presStyleIdx="2" presStyleCnt="6">
        <dgm:presLayoutVars>
          <dgm:bulletEnabled val="1"/>
        </dgm:presLayoutVars>
      </dgm:prSet>
      <dgm:spPr/>
    </dgm:pt>
    <dgm:pt modelId="{7F928ACA-D181-43C9-874A-7AC3BFFDABD8}" type="pres">
      <dgm:prSet presAssocID="{6A9DFE83-1B67-4E49-8F9D-06BC633725D7}" presName="sibTrans" presStyleLbl="sibTrans1D1" presStyleIdx="2" presStyleCnt="5"/>
      <dgm:spPr/>
    </dgm:pt>
    <dgm:pt modelId="{DD8EA5B9-FAEC-48CB-BC48-BEAB5EB75185}" type="pres">
      <dgm:prSet presAssocID="{6A9DFE83-1B67-4E49-8F9D-06BC633725D7}" presName="connectorText" presStyleLbl="sibTrans1D1" presStyleIdx="2" presStyleCnt="5"/>
      <dgm:spPr/>
    </dgm:pt>
    <dgm:pt modelId="{19351AB5-CF21-458D-B97D-B27D164F6858}" type="pres">
      <dgm:prSet presAssocID="{51D18BB0-A5D7-4F4F-A762-3E99AF4A0DC3}" presName="node" presStyleLbl="node1" presStyleIdx="3" presStyleCnt="6">
        <dgm:presLayoutVars>
          <dgm:bulletEnabled val="1"/>
        </dgm:presLayoutVars>
      </dgm:prSet>
      <dgm:spPr/>
    </dgm:pt>
    <dgm:pt modelId="{10AE5CD2-C721-4597-B143-D86B66B56554}" type="pres">
      <dgm:prSet presAssocID="{331CD6AD-1F07-46E1-AD2D-616E2C00DAB5}" presName="sibTrans" presStyleLbl="sibTrans1D1" presStyleIdx="3" presStyleCnt="5"/>
      <dgm:spPr/>
    </dgm:pt>
    <dgm:pt modelId="{15FFEB7A-781C-4839-B44A-70109D2C7196}" type="pres">
      <dgm:prSet presAssocID="{331CD6AD-1F07-46E1-AD2D-616E2C00DAB5}" presName="connectorText" presStyleLbl="sibTrans1D1" presStyleIdx="3" presStyleCnt="5"/>
      <dgm:spPr/>
    </dgm:pt>
    <dgm:pt modelId="{1C80C349-CF80-42B5-80F0-F14D3CFC4479}" type="pres">
      <dgm:prSet presAssocID="{6D618521-760B-40EA-A6A9-1FC821D04B6F}" presName="node" presStyleLbl="node1" presStyleIdx="4" presStyleCnt="6">
        <dgm:presLayoutVars>
          <dgm:bulletEnabled val="1"/>
        </dgm:presLayoutVars>
      </dgm:prSet>
      <dgm:spPr/>
    </dgm:pt>
    <dgm:pt modelId="{49ADED6C-6658-4E86-B076-AC30E4688BEF}" type="pres">
      <dgm:prSet presAssocID="{B2094EBA-2499-4180-93EB-CDC5F600A7C6}" presName="sibTrans" presStyleLbl="sibTrans1D1" presStyleIdx="4" presStyleCnt="5"/>
      <dgm:spPr/>
    </dgm:pt>
    <dgm:pt modelId="{5A573887-513C-4519-986C-76A0C3620821}" type="pres">
      <dgm:prSet presAssocID="{B2094EBA-2499-4180-93EB-CDC5F600A7C6}" presName="connectorText" presStyleLbl="sibTrans1D1" presStyleIdx="4" presStyleCnt="5"/>
      <dgm:spPr/>
    </dgm:pt>
    <dgm:pt modelId="{58053312-BAF6-43BA-9BDE-C0C72E7940A4}" type="pres">
      <dgm:prSet presAssocID="{EED210A1-2D8E-4D0D-BD59-48F281F490DA}" presName="node" presStyleLbl="node1" presStyleIdx="5" presStyleCnt="6">
        <dgm:presLayoutVars>
          <dgm:bulletEnabled val="1"/>
        </dgm:presLayoutVars>
      </dgm:prSet>
      <dgm:spPr/>
    </dgm:pt>
  </dgm:ptLst>
  <dgm:cxnLst>
    <dgm:cxn modelId="{4666E507-C6D8-4670-92D1-470EEB46C4CF}" type="presOf" srcId="{B2094EBA-2499-4180-93EB-CDC5F600A7C6}" destId="{5A573887-513C-4519-986C-76A0C3620821}" srcOrd="1" destOrd="0" presId="urn:microsoft.com/office/officeart/2016/7/layout/RepeatingBendingProcessNew"/>
    <dgm:cxn modelId="{8273CD17-A409-4160-A2E3-24D69F62B143}" type="presOf" srcId="{5A47665F-9282-4F2C-BA04-718F91304F50}" destId="{1B06EFC9-7271-4B41-BDEF-74EC5E3E8D4F}" srcOrd="0" destOrd="0" presId="urn:microsoft.com/office/officeart/2016/7/layout/RepeatingBendingProcessNew"/>
    <dgm:cxn modelId="{2F78CE29-F9D1-42DF-9DDD-E7CE34C9F21D}" type="presOf" srcId="{BE32F9EE-4F20-4A21-A8D0-C5921BC76648}" destId="{04EB6046-C41C-453E-A36D-5978BA9A5A0A}" srcOrd="0" destOrd="0" presId="urn:microsoft.com/office/officeart/2016/7/layout/RepeatingBendingProcessNew"/>
    <dgm:cxn modelId="{E24C3C37-B8D0-4A0A-B7AF-19285492241E}" srcId="{68CBDB53-D6C3-487F-B7DF-DEC535AF531A}" destId="{BE32F9EE-4F20-4A21-A8D0-C5921BC76648}" srcOrd="2" destOrd="0" parTransId="{B27D125A-4D43-4CAC-9AA5-D91CC7B755C9}" sibTransId="{6A9DFE83-1B67-4E49-8F9D-06BC633725D7}"/>
    <dgm:cxn modelId="{2686C33E-7F69-45C0-A031-32D00BC86045}" type="presOf" srcId="{6A9DFE83-1B67-4E49-8F9D-06BC633725D7}" destId="{7F928ACA-D181-43C9-874A-7AC3BFFDABD8}" srcOrd="0" destOrd="0" presId="urn:microsoft.com/office/officeart/2016/7/layout/RepeatingBendingProcessNew"/>
    <dgm:cxn modelId="{E71A495D-593E-46EE-BA3C-41B1CE4C0DBE}" type="presOf" srcId="{B2094EBA-2499-4180-93EB-CDC5F600A7C6}" destId="{49ADED6C-6658-4E86-B076-AC30E4688BEF}" srcOrd="0" destOrd="0" presId="urn:microsoft.com/office/officeart/2016/7/layout/RepeatingBendingProcessNew"/>
    <dgm:cxn modelId="{A6B75E6B-DA61-4B1F-AEF7-FBB0E7D37487}" type="presOf" srcId="{872FB2CA-8C21-4722-A03D-A6075CFD90C4}" destId="{2C2F257C-217D-4A86-925A-9A11C242BD59}" srcOrd="0" destOrd="0" presId="urn:microsoft.com/office/officeart/2016/7/layout/RepeatingBendingProcessNew"/>
    <dgm:cxn modelId="{4BC0FD4D-AEBD-4334-8506-B6FE7B9FAFA0}" srcId="{68CBDB53-D6C3-487F-B7DF-DEC535AF531A}" destId="{EED210A1-2D8E-4D0D-BD59-48F281F490DA}" srcOrd="5" destOrd="0" parTransId="{938EF29F-69C7-454C-AA4D-D54225491F11}" sibTransId="{692E066D-7A96-45C1-A8DC-DB14B9F34503}"/>
    <dgm:cxn modelId="{4AD13272-7E87-4879-B4AC-64714705ADAB}" type="presOf" srcId="{C14EA82B-D049-4AAA-BDD9-28A523F18333}" destId="{17E08AFA-23C6-456A-A82F-9212247BA750}" srcOrd="0" destOrd="0" presId="urn:microsoft.com/office/officeart/2016/7/layout/RepeatingBendingProcessNew"/>
    <dgm:cxn modelId="{15B80D74-01EB-4DC3-BF0A-2698A99E2F9A}" type="presOf" srcId="{6D618521-760B-40EA-A6A9-1FC821D04B6F}" destId="{1C80C349-CF80-42B5-80F0-F14D3CFC4479}" srcOrd="0" destOrd="0" presId="urn:microsoft.com/office/officeart/2016/7/layout/RepeatingBendingProcessNew"/>
    <dgm:cxn modelId="{11BAE857-D59A-44A6-82B1-DA6685256679}" type="presOf" srcId="{331CD6AD-1F07-46E1-AD2D-616E2C00DAB5}" destId="{15FFEB7A-781C-4839-B44A-70109D2C7196}" srcOrd="1" destOrd="0" presId="urn:microsoft.com/office/officeart/2016/7/layout/RepeatingBendingProcessNew"/>
    <dgm:cxn modelId="{DA77C37F-1D47-4300-8309-B50470075D57}" srcId="{68CBDB53-D6C3-487F-B7DF-DEC535AF531A}" destId="{872FB2CA-8C21-4722-A03D-A6075CFD90C4}" srcOrd="0" destOrd="0" parTransId="{C47AB7CB-DA05-411D-840E-B5EADCE60965}" sibTransId="{66BC3089-D225-438A-9EC4-C74B569D12C9}"/>
    <dgm:cxn modelId="{30B66780-02C2-4F9B-A591-0F39F1A07AC1}" type="presOf" srcId="{331CD6AD-1F07-46E1-AD2D-616E2C00DAB5}" destId="{10AE5CD2-C721-4597-B143-D86B66B56554}" srcOrd="0" destOrd="0" presId="urn:microsoft.com/office/officeart/2016/7/layout/RepeatingBendingProcessNew"/>
    <dgm:cxn modelId="{87F6D889-A1D8-4A91-A8C5-DC251101ACB0}" type="presOf" srcId="{66BC3089-D225-438A-9EC4-C74B569D12C9}" destId="{36900C1D-9167-4ECA-A13F-1C1C74BC89BB}" srcOrd="1" destOrd="0" presId="urn:microsoft.com/office/officeart/2016/7/layout/RepeatingBendingProcessNew"/>
    <dgm:cxn modelId="{A794C68B-DEB1-49E5-8B82-97E92E7128D0}" srcId="{68CBDB53-D6C3-487F-B7DF-DEC535AF531A}" destId="{6D618521-760B-40EA-A6A9-1FC821D04B6F}" srcOrd="4" destOrd="0" parTransId="{26DDD2FE-4335-4B80-86AF-1958C06456F7}" sibTransId="{B2094EBA-2499-4180-93EB-CDC5F600A7C6}"/>
    <dgm:cxn modelId="{4FD16597-1178-42BC-9EAB-82CE02DC80B3}" type="presOf" srcId="{EED210A1-2D8E-4D0D-BD59-48F281F490DA}" destId="{58053312-BAF6-43BA-9BDE-C0C72E7940A4}" srcOrd="0" destOrd="0" presId="urn:microsoft.com/office/officeart/2016/7/layout/RepeatingBendingProcessNew"/>
    <dgm:cxn modelId="{8444319F-C00C-49CE-B702-2DCDCFFC6022}" type="presOf" srcId="{C14EA82B-D049-4AAA-BDD9-28A523F18333}" destId="{E06EF9FD-1527-453F-9FFE-58FB066FA0A1}" srcOrd="1" destOrd="0" presId="urn:microsoft.com/office/officeart/2016/7/layout/RepeatingBendingProcessNew"/>
    <dgm:cxn modelId="{A31471B3-9DCD-4FCC-A2EE-2202C1F97136}" type="presOf" srcId="{68CBDB53-D6C3-487F-B7DF-DEC535AF531A}" destId="{9BAD62B6-2182-4AA9-AB5C-C642FC768473}" srcOrd="0" destOrd="0" presId="urn:microsoft.com/office/officeart/2016/7/layout/RepeatingBendingProcessNew"/>
    <dgm:cxn modelId="{DD5B80B6-A6A4-4141-B7F8-6464CD7A483A}" srcId="{68CBDB53-D6C3-487F-B7DF-DEC535AF531A}" destId="{51D18BB0-A5D7-4F4F-A762-3E99AF4A0DC3}" srcOrd="3" destOrd="0" parTransId="{A5F5478F-151B-4F2D-925A-5166ED576179}" sibTransId="{331CD6AD-1F07-46E1-AD2D-616E2C00DAB5}"/>
    <dgm:cxn modelId="{284303D5-8F38-4005-ACEB-61449811096D}" type="presOf" srcId="{6A9DFE83-1B67-4E49-8F9D-06BC633725D7}" destId="{DD8EA5B9-FAEC-48CB-BC48-BEAB5EB75185}" srcOrd="1" destOrd="0" presId="urn:microsoft.com/office/officeart/2016/7/layout/RepeatingBendingProcessNew"/>
    <dgm:cxn modelId="{A900EFDB-F363-4665-90F8-D13AD0F5CA57}" type="presOf" srcId="{66BC3089-D225-438A-9EC4-C74B569D12C9}" destId="{086E6EC9-BF5A-44DF-8817-DA5714E6A6E4}" srcOrd="0" destOrd="0" presId="urn:microsoft.com/office/officeart/2016/7/layout/RepeatingBendingProcessNew"/>
    <dgm:cxn modelId="{8C9D0FEB-38DC-4123-9095-81FD88C4DA94}" type="presOf" srcId="{51D18BB0-A5D7-4F4F-A762-3E99AF4A0DC3}" destId="{19351AB5-CF21-458D-B97D-B27D164F6858}" srcOrd="0" destOrd="0" presId="urn:microsoft.com/office/officeart/2016/7/layout/RepeatingBendingProcessNew"/>
    <dgm:cxn modelId="{65A4A9F3-C001-4EBF-8464-44A2EF1A94FA}" srcId="{68CBDB53-D6C3-487F-B7DF-DEC535AF531A}" destId="{5A47665F-9282-4F2C-BA04-718F91304F50}" srcOrd="1" destOrd="0" parTransId="{1BEDE15B-B405-4FBD-84A9-95F390238FB7}" sibTransId="{C14EA82B-D049-4AAA-BDD9-28A523F18333}"/>
    <dgm:cxn modelId="{D90AC51A-BE42-496E-8EDD-FD482B6F2EE6}" type="presParOf" srcId="{9BAD62B6-2182-4AA9-AB5C-C642FC768473}" destId="{2C2F257C-217D-4A86-925A-9A11C242BD59}" srcOrd="0" destOrd="0" presId="urn:microsoft.com/office/officeart/2016/7/layout/RepeatingBendingProcessNew"/>
    <dgm:cxn modelId="{9D84117D-FAB6-4EE9-B0EA-C04B61B98806}" type="presParOf" srcId="{9BAD62B6-2182-4AA9-AB5C-C642FC768473}" destId="{086E6EC9-BF5A-44DF-8817-DA5714E6A6E4}" srcOrd="1" destOrd="0" presId="urn:microsoft.com/office/officeart/2016/7/layout/RepeatingBendingProcessNew"/>
    <dgm:cxn modelId="{0A468564-86A4-4BD9-9753-C7C18F45EFFA}" type="presParOf" srcId="{086E6EC9-BF5A-44DF-8817-DA5714E6A6E4}" destId="{36900C1D-9167-4ECA-A13F-1C1C74BC89BB}" srcOrd="0" destOrd="0" presId="urn:microsoft.com/office/officeart/2016/7/layout/RepeatingBendingProcessNew"/>
    <dgm:cxn modelId="{6122EA08-7CD1-402B-AD1C-6F1B41088A44}" type="presParOf" srcId="{9BAD62B6-2182-4AA9-AB5C-C642FC768473}" destId="{1B06EFC9-7271-4B41-BDEF-74EC5E3E8D4F}" srcOrd="2" destOrd="0" presId="urn:microsoft.com/office/officeart/2016/7/layout/RepeatingBendingProcessNew"/>
    <dgm:cxn modelId="{1965FD0C-733E-4B66-8631-92BE7F520392}" type="presParOf" srcId="{9BAD62B6-2182-4AA9-AB5C-C642FC768473}" destId="{17E08AFA-23C6-456A-A82F-9212247BA750}" srcOrd="3" destOrd="0" presId="urn:microsoft.com/office/officeart/2016/7/layout/RepeatingBendingProcessNew"/>
    <dgm:cxn modelId="{02ECE35B-0E86-4A97-B72C-EE336D13113A}" type="presParOf" srcId="{17E08AFA-23C6-456A-A82F-9212247BA750}" destId="{E06EF9FD-1527-453F-9FFE-58FB066FA0A1}" srcOrd="0" destOrd="0" presId="urn:microsoft.com/office/officeart/2016/7/layout/RepeatingBendingProcessNew"/>
    <dgm:cxn modelId="{31D7866B-CD73-4DE8-96B4-F48FF4897112}" type="presParOf" srcId="{9BAD62B6-2182-4AA9-AB5C-C642FC768473}" destId="{04EB6046-C41C-453E-A36D-5978BA9A5A0A}" srcOrd="4" destOrd="0" presId="urn:microsoft.com/office/officeart/2016/7/layout/RepeatingBendingProcessNew"/>
    <dgm:cxn modelId="{5FD64D1F-A1EB-4463-9510-985B5CB4B8B3}" type="presParOf" srcId="{9BAD62B6-2182-4AA9-AB5C-C642FC768473}" destId="{7F928ACA-D181-43C9-874A-7AC3BFFDABD8}" srcOrd="5" destOrd="0" presId="urn:microsoft.com/office/officeart/2016/7/layout/RepeatingBendingProcessNew"/>
    <dgm:cxn modelId="{5720AEB7-BCF5-40AB-BD48-5B15EE0AC952}" type="presParOf" srcId="{7F928ACA-D181-43C9-874A-7AC3BFFDABD8}" destId="{DD8EA5B9-FAEC-48CB-BC48-BEAB5EB75185}" srcOrd="0" destOrd="0" presId="urn:microsoft.com/office/officeart/2016/7/layout/RepeatingBendingProcessNew"/>
    <dgm:cxn modelId="{F096362E-D445-448D-A074-341A398BFA35}" type="presParOf" srcId="{9BAD62B6-2182-4AA9-AB5C-C642FC768473}" destId="{19351AB5-CF21-458D-B97D-B27D164F6858}" srcOrd="6" destOrd="0" presId="urn:microsoft.com/office/officeart/2016/7/layout/RepeatingBendingProcessNew"/>
    <dgm:cxn modelId="{995F387A-FE75-49F2-8424-DEBC8979BCBE}" type="presParOf" srcId="{9BAD62B6-2182-4AA9-AB5C-C642FC768473}" destId="{10AE5CD2-C721-4597-B143-D86B66B56554}" srcOrd="7" destOrd="0" presId="urn:microsoft.com/office/officeart/2016/7/layout/RepeatingBendingProcessNew"/>
    <dgm:cxn modelId="{91852AFA-3298-42A8-BCFC-6A780105B33F}" type="presParOf" srcId="{10AE5CD2-C721-4597-B143-D86B66B56554}" destId="{15FFEB7A-781C-4839-B44A-70109D2C7196}" srcOrd="0" destOrd="0" presId="urn:microsoft.com/office/officeart/2016/7/layout/RepeatingBendingProcessNew"/>
    <dgm:cxn modelId="{81AA942E-9723-415C-8353-82669D2E0E39}" type="presParOf" srcId="{9BAD62B6-2182-4AA9-AB5C-C642FC768473}" destId="{1C80C349-CF80-42B5-80F0-F14D3CFC4479}" srcOrd="8" destOrd="0" presId="urn:microsoft.com/office/officeart/2016/7/layout/RepeatingBendingProcessNew"/>
    <dgm:cxn modelId="{D581DB8B-6F2D-4BF9-A426-E9DD9BBE8B4F}" type="presParOf" srcId="{9BAD62B6-2182-4AA9-AB5C-C642FC768473}" destId="{49ADED6C-6658-4E86-B076-AC30E4688BEF}" srcOrd="9" destOrd="0" presId="urn:microsoft.com/office/officeart/2016/7/layout/RepeatingBendingProcessNew"/>
    <dgm:cxn modelId="{04D1B2A1-F3B4-43D7-862E-798D45A36CB5}" type="presParOf" srcId="{49ADED6C-6658-4E86-B076-AC30E4688BEF}" destId="{5A573887-513C-4519-986C-76A0C3620821}" srcOrd="0" destOrd="0" presId="urn:microsoft.com/office/officeart/2016/7/layout/RepeatingBendingProcessNew"/>
    <dgm:cxn modelId="{6473B61F-494E-4B4B-AE64-886A1852C9DE}" type="presParOf" srcId="{9BAD62B6-2182-4AA9-AB5C-C642FC768473}" destId="{58053312-BAF6-43BA-9BDE-C0C72E7940A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42BAB-432A-4A80-809B-7FA1764E1A2D}">
      <dsp:nvSpPr>
        <dsp:cNvPr id="0" name=""/>
        <dsp:cNvSpPr/>
      </dsp:nvSpPr>
      <dsp:spPr>
        <a:xfrm>
          <a:off x="2343619" y="545381"/>
          <a:ext cx="4192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7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42009" y="588849"/>
        <a:ext cx="22493" cy="4503"/>
      </dsp:txXfrm>
    </dsp:sp>
    <dsp:sp modelId="{2E03AB8E-3ACB-4C27-A35F-089FC69F6B5F}">
      <dsp:nvSpPr>
        <dsp:cNvPr id="0" name=""/>
        <dsp:cNvSpPr/>
      </dsp:nvSpPr>
      <dsp:spPr>
        <a:xfrm>
          <a:off x="389442" y="4308"/>
          <a:ext cx="1955976" cy="1173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Problem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Koji je identificirani problem?</a:t>
          </a:r>
        </a:p>
      </dsp:txBody>
      <dsp:txXfrm>
        <a:off x="389442" y="4308"/>
        <a:ext cx="1955976" cy="1173586"/>
      </dsp:txXfrm>
    </dsp:sp>
    <dsp:sp modelId="{B337C720-45F9-4839-A4F0-05094F9575A4}">
      <dsp:nvSpPr>
        <dsp:cNvPr id="0" name=""/>
        <dsp:cNvSpPr/>
      </dsp:nvSpPr>
      <dsp:spPr>
        <a:xfrm>
          <a:off x="1367430" y="1176094"/>
          <a:ext cx="2405851" cy="419274"/>
        </a:xfrm>
        <a:custGeom>
          <a:avLst/>
          <a:gdLst/>
          <a:ahLst/>
          <a:cxnLst/>
          <a:rect l="0" t="0" r="0" b="0"/>
          <a:pathLst>
            <a:path>
              <a:moveTo>
                <a:pt x="2405851" y="0"/>
              </a:moveTo>
              <a:lnTo>
                <a:pt x="2405851" y="226737"/>
              </a:lnTo>
              <a:lnTo>
                <a:pt x="0" y="226737"/>
              </a:lnTo>
              <a:lnTo>
                <a:pt x="0" y="4192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09167" y="1383480"/>
        <a:ext cx="122377" cy="4503"/>
      </dsp:txXfrm>
    </dsp:sp>
    <dsp:sp modelId="{9F4BF8DA-CA6C-480C-9ECB-520192F746F0}">
      <dsp:nvSpPr>
        <dsp:cNvPr id="0" name=""/>
        <dsp:cNvSpPr/>
      </dsp:nvSpPr>
      <dsp:spPr>
        <a:xfrm>
          <a:off x="2795293" y="4308"/>
          <a:ext cx="1955976" cy="1173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Promjena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Kakva promjena je potrebna?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Kako predložena promjena odgovara cilju programa?</a:t>
          </a:r>
        </a:p>
      </dsp:txBody>
      <dsp:txXfrm>
        <a:off x="2795293" y="4308"/>
        <a:ext cx="1955976" cy="1173586"/>
      </dsp:txXfrm>
    </dsp:sp>
    <dsp:sp modelId="{235C1354-0ADB-4AFE-8037-F4DC46C8091A}">
      <dsp:nvSpPr>
        <dsp:cNvPr id="0" name=""/>
        <dsp:cNvSpPr/>
      </dsp:nvSpPr>
      <dsp:spPr>
        <a:xfrm>
          <a:off x="2343619" y="2168842"/>
          <a:ext cx="4192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274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42009" y="2212310"/>
        <a:ext cx="22493" cy="4503"/>
      </dsp:txXfrm>
    </dsp:sp>
    <dsp:sp modelId="{FAC3E640-5D5A-46C6-BF88-893E5BC90BE1}">
      <dsp:nvSpPr>
        <dsp:cNvPr id="0" name=""/>
        <dsp:cNvSpPr/>
      </dsp:nvSpPr>
      <dsp:spPr>
        <a:xfrm>
          <a:off x="389442" y="1627768"/>
          <a:ext cx="1955976" cy="1173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Specifični ciljevi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Koji su ciljevi projekta, početne vrijednosti i ciljne vrijednosti?</a:t>
          </a:r>
        </a:p>
      </dsp:txBody>
      <dsp:txXfrm>
        <a:off x="389442" y="1627768"/>
        <a:ext cx="1955976" cy="1173586"/>
      </dsp:txXfrm>
    </dsp:sp>
    <dsp:sp modelId="{37C5C3C1-6F69-4F0B-8CBD-EE0141104A7E}">
      <dsp:nvSpPr>
        <dsp:cNvPr id="0" name=""/>
        <dsp:cNvSpPr/>
      </dsp:nvSpPr>
      <dsp:spPr>
        <a:xfrm>
          <a:off x="1367430" y="2799555"/>
          <a:ext cx="2405851" cy="419274"/>
        </a:xfrm>
        <a:custGeom>
          <a:avLst/>
          <a:gdLst/>
          <a:ahLst/>
          <a:cxnLst/>
          <a:rect l="0" t="0" r="0" b="0"/>
          <a:pathLst>
            <a:path>
              <a:moveTo>
                <a:pt x="2405851" y="0"/>
              </a:moveTo>
              <a:lnTo>
                <a:pt x="2405851" y="226737"/>
              </a:lnTo>
              <a:lnTo>
                <a:pt x="0" y="226737"/>
              </a:lnTo>
              <a:lnTo>
                <a:pt x="0" y="4192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09167" y="3006940"/>
        <a:ext cx="122377" cy="4503"/>
      </dsp:txXfrm>
    </dsp:sp>
    <dsp:sp modelId="{0B446238-E096-4094-BF33-0813A7C15105}">
      <dsp:nvSpPr>
        <dsp:cNvPr id="0" name=""/>
        <dsp:cNvSpPr/>
      </dsp:nvSpPr>
      <dsp:spPr>
        <a:xfrm>
          <a:off x="2795293" y="1627768"/>
          <a:ext cx="1955976" cy="1173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>
              <a:latin typeface="Calibri" panose="020F0502020204030204"/>
              <a:ea typeface="+mn-ea"/>
              <a:cs typeface="+mn-cs"/>
            </a:rPr>
            <a:t>Aktivnosti/</a:t>
          </a: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ishodi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latin typeface="Calibri" panose="020F0502020204030204"/>
              <a:ea typeface="+mn-ea"/>
              <a:cs typeface="+mn-cs"/>
            </a:rPr>
            <a:t>Koje aktivnosti/ ishodi će voditi prema promjeni?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latin typeface="Calibri" panose="020F0502020204030204"/>
              <a:ea typeface="+mn-ea"/>
              <a:cs typeface="+mn-cs"/>
            </a:rPr>
            <a:t>Koje ciljne grupe će biti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latin typeface="Calibri" panose="020F0502020204030204"/>
              <a:ea typeface="+mn-ea"/>
              <a:cs typeface="+mn-cs"/>
            </a:rPr>
            <a:t>obuhvaćene?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2795293" y="1627768"/>
        <a:ext cx="1955976" cy="1173586"/>
      </dsp:txXfrm>
    </dsp:sp>
    <dsp:sp modelId="{24452DAA-4E5A-430D-8FA4-C112E4B877AD}">
      <dsp:nvSpPr>
        <dsp:cNvPr id="0" name=""/>
        <dsp:cNvSpPr/>
      </dsp:nvSpPr>
      <dsp:spPr>
        <a:xfrm>
          <a:off x="2343619" y="3792302"/>
          <a:ext cx="461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871" y="45720"/>
              </a:lnTo>
              <a:lnTo>
                <a:pt x="247871" y="50028"/>
              </a:lnTo>
              <a:lnTo>
                <a:pt x="461543" y="500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562086" y="3835771"/>
        <a:ext cx="24608" cy="4503"/>
      </dsp:txXfrm>
    </dsp:sp>
    <dsp:sp modelId="{B26B43DF-902B-4FF3-BDD0-D92F74ACF493}">
      <dsp:nvSpPr>
        <dsp:cNvPr id="0" name=""/>
        <dsp:cNvSpPr/>
      </dsp:nvSpPr>
      <dsp:spPr>
        <a:xfrm>
          <a:off x="389442" y="3251229"/>
          <a:ext cx="1955976" cy="1173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Rezultati</a:t>
          </a:r>
          <a:endParaRPr lang="de-DE" sz="1100" b="1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latin typeface="Calibri" panose="020F0502020204030204"/>
              <a:ea typeface="+mn-ea"/>
              <a:cs typeface="+mn-cs"/>
            </a:rPr>
            <a:t>Koji su rezultati projekta?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>
              <a:latin typeface="Calibri" panose="020F0502020204030204"/>
              <a:ea typeface="+mn-ea"/>
              <a:cs typeface="+mn-cs"/>
            </a:rPr>
            <a:t>Kako osigurati održivost rezultata?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389442" y="3251229"/>
        <a:ext cx="1955976" cy="1173586"/>
      </dsp:txXfrm>
    </dsp:sp>
    <dsp:sp modelId="{6DBF0855-4D48-4C05-8AC4-C753D27DC912}">
      <dsp:nvSpPr>
        <dsp:cNvPr id="0" name=""/>
        <dsp:cNvSpPr/>
      </dsp:nvSpPr>
      <dsp:spPr>
        <a:xfrm>
          <a:off x="2837562" y="3255537"/>
          <a:ext cx="1955976" cy="1173586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" tIns="100606" rIns="95844" bIns="100606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500" kern="1200">
            <a:latin typeface="Calibri" panose="020F0502020204030204"/>
            <a:ea typeface="+mn-ea"/>
            <a:cs typeface="+mn-cs"/>
          </a:endParaRPr>
        </a:p>
      </dsp:txBody>
      <dsp:txXfrm>
        <a:off x="2837562" y="3255537"/>
        <a:ext cx="1955976" cy="1173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E6EC9-BF5A-44DF-8817-DA5714E6A6E4}">
      <dsp:nvSpPr>
        <dsp:cNvPr id="0" name=""/>
        <dsp:cNvSpPr/>
      </dsp:nvSpPr>
      <dsp:spPr>
        <a:xfrm>
          <a:off x="2454014" y="545095"/>
          <a:ext cx="419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3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52442" y="588563"/>
        <a:ext cx="22497" cy="4503"/>
      </dsp:txXfrm>
    </dsp:sp>
    <dsp:sp modelId="{2C2F257C-217D-4A86-925A-9A11C242BD59}">
      <dsp:nvSpPr>
        <dsp:cNvPr id="0" name=""/>
        <dsp:cNvSpPr/>
      </dsp:nvSpPr>
      <dsp:spPr>
        <a:xfrm>
          <a:off x="499492" y="3918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Težava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Katera težava je identificirana?</a:t>
          </a:r>
        </a:p>
      </dsp:txBody>
      <dsp:txXfrm>
        <a:off x="499492" y="3918"/>
        <a:ext cx="1956321" cy="1173793"/>
      </dsp:txXfrm>
    </dsp:sp>
    <dsp:sp modelId="{17E08AFA-23C6-456A-A82F-9212247BA750}">
      <dsp:nvSpPr>
        <dsp:cNvPr id="0" name=""/>
        <dsp:cNvSpPr/>
      </dsp:nvSpPr>
      <dsp:spPr>
        <a:xfrm>
          <a:off x="1477653" y="1175911"/>
          <a:ext cx="2406275" cy="419353"/>
        </a:xfrm>
        <a:custGeom>
          <a:avLst/>
          <a:gdLst/>
          <a:ahLst/>
          <a:cxnLst/>
          <a:rect l="0" t="0" r="0" b="0"/>
          <a:pathLst>
            <a:path>
              <a:moveTo>
                <a:pt x="2406275" y="0"/>
              </a:moveTo>
              <a:lnTo>
                <a:pt x="2406275" y="226776"/>
              </a:lnTo>
              <a:lnTo>
                <a:pt x="0" y="226776"/>
              </a:lnTo>
              <a:lnTo>
                <a:pt x="0" y="4193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19591" y="1383337"/>
        <a:ext cx="122399" cy="4503"/>
      </dsp:txXfrm>
    </dsp:sp>
    <dsp:sp modelId="{1B06EFC9-7271-4B41-BDEF-74EC5E3E8D4F}">
      <dsp:nvSpPr>
        <dsp:cNvPr id="0" name=""/>
        <dsp:cNvSpPr/>
      </dsp:nvSpPr>
      <dsp:spPr>
        <a:xfrm>
          <a:off x="2905767" y="3918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Sprememba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Kakšne spremembe so potrebne?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Kako se predlagana sprememba sklada s cilji programa?</a:t>
          </a:r>
        </a:p>
      </dsp:txBody>
      <dsp:txXfrm>
        <a:off x="2905767" y="3918"/>
        <a:ext cx="1956321" cy="1173793"/>
      </dsp:txXfrm>
    </dsp:sp>
    <dsp:sp modelId="{7F928ACA-D181-43C9-874A-7AC3BFFDABD8}">
      <dsp:nvSpPr>
        <dsp:cNvPr id="0" name=""/>
        <dsp:cNvSpPr/>
      </dsp:nvSpPr>
      <dsp:spPr>
        <a:xfrm>
          <a:off x="2454014" y="2168842"/>
          <a:ext cx="419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3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52442" y="2212310"/>
        <a:ext cx="22497" cy="4503"/>
      </dsp:txXfrm>
    </dsp:sp>
    <dsp:sp modelId="{04EB6046-C41C-453E-A36D-5978BA9A5A0A}">
      <dsp:nvSpPr>
        <dsp:cNvPr id="0" name=""/>
        <dsp:cNvSpPr/>
      </dsp:nvSpPr>
      <dsp:spPr>
        <a:xfrm>
          <a:off x="499492" y="1627665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Specifični cilji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Kakšni so cilji projekta, izhodišča in ciljne vrednosti?</a:t>
          </a:r>
        </a:p>
      </dsp:txBody>
      <dsp:txXfrm>
        <a:off x="499492" y="1627665"/>
        <a:ext cx="1956321" cy="1173793"/>
      </dsp:txXfrm>
    </dsp:sp>
    <dsp:sp modelId="{10AE5CD2-C721-4597-B143-D86B66B56554}">
      <dsp:nvSpPr>
        <dsp:cNvPr id="0" name=""/>
        <dsp:cNvSpPr/>
      </dsp:nvSpPr>
      <dsp:spPr>
        <a:xfrm>
          <a:off x="1477653" y="2799659"/>
          <a:ext cx="2406275" cy="419353"/>
        </a:xfrm>
        <a:custGeom>
          <a:avLst/>
          <a:gdLst/>
          <a:ahLst/>
          <a:cxnLst/>
          <a:rect l="0" t="0" r="0" b="0"/>
          <a:pathLst>
            <a:path>
              <a:moveTo>
                <a:pt x="2406275" y="0"/>
              </a:moveTo>
              <a:lnTo>
                <a:pt x="2406275" y="226776"/>
              </a:lnTo>
              <a:lnTo>
                <a:pt x="0" y="226776"/>
              </a:lnTo>
              <a:lnTo>
                <a:pt x="0" y="4193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19591" y="3007084"/>
        <a:ext cx="122399" cy="4503"/>
      </dsp:txXfrm>
    </dsp:sp>
    <dsp:sp modelId="{19351AB5-CF21-458D-B97D-B27D164F6858}">
      <dsp:nvSpPr>
        <dsp:cNvPr id="0" name=""/>
        <dsp:cNvSpPr/>
      </dsp:nvSpPr>
      <dsp:spPr>
        <a:xfrm>
          <a:off x="2905767" y="1627665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Dejavnosti/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učinki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Katere dejavnosti/ učinki bodo privedli do spremembe?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Katere ciljne skupine bodo vključene?</a:t>
          </a:r>
        </a:p>
      </dsp:txBody>
      <dsp:txXfrm>
        <a:off x="2905767" y="1627665"/>
        <a:ext cx="1956321" cy="1173793"/>
      </dsp:txXfrm>
    </dsp:sp>
    <dsp:sp modelId="{49ADED6C-6658-4E86-B076-AC30E4688BEF}">
      <dsp:nvSpPr>
        <dsp:cNvPr id="0" name=""/>
        <dsp:cNvSpPr/>
      </dsp:nvSpPr>
      <dsp:spPr>
        <a:xfrm>
          <a:off x="2454014" y="3792589"/>
          <a:ext cx="4193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3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2652442" y="3836057"/>
        <a:ext cx="22497" cy="4503"/>
      </dsp:txXfrm>
    </dsp:sp>
    <dsp:sp modelId="{1C80C349-CF80-42B5-80F0-F14D3CFC4479}">
      <dsp:nvSpPr>
        <dsp:cNvPr id="0" name=""/>
        <dsp:cNvSpPr/>
      </dsp:nvSpPr>
      <dsp:spPr>
        <a:xfrm>
          <a:off x="499492" y="3251413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b="1" kern="1200" dirty="0">
              <a:latin typeface="Calibri" panose="020F0502020204030204"/>
              <a:ea typeface="+mn-ea"/>
              <a:cs typeface="+mn-cs"/>
            </a:rPr>
            <a:t>Rezultati</a:t>
          </a:r>
          <a:endParaRPr lang="de-DE" sz="1100" b="1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Kateri so rezultati projekta?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100" kern="1200" dirty="0">
              <a:latin typeface="Calibri" panose="020F0502020204030204"/>
              <a:ea typeface="+mn-ea"/>
              <a:cs typeface="+mn-cs"/>
            </a:rPr>
            <a:t>Kako zagotoviti trajnost rezultatov?</a:t>
          </a:r>
        </a:p>
      </dsp:txBody>
      <dsp:txXfrm>
        <a:off x="499492" y="3251413"/>
        <a:ext cx="1956321" cy="1173793"/>
      </dsp:txXfrm>
    </dsp:sp>
    <dsp:sp modelId="{58053312-BAF6-43BA-9BDE-C0C72E7940A4}">
      <dsp:nvSpPr>
        <dsp:cNvPr id="0" name=""/>
        <dsp:cNvSpPr/>
      </dsp:nvSpPr>
      <dsp:spPr>
        <a:xfrm>
          <a:off x="2905767" y="3251413"/>
          <a:ext cx="1956321" cy="117379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 val="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61" tIns="100623" rIns="95861" bIns="100623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500" kern="1200">
            <a:latin typeface="Calibri" panose="020F0502020204030204"/>
            <a:ea typeface="+mn-ea"/>
            <a:cs typeface="+mn-cs"/>
          </a:endParaRPr>
        </a:p>
      </dsp:txBody>
      <dsp:txXfrm>
        <a:off x="2905767" y="3251413"/>
        <a:ext cx="1956321" cy="1173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203F-5CCC-452E-8A1B-9AEBEBE8AAF8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9783-64E4-4980-BD98-2CA4061B2A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47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F6C98-5601-4D13-AA6F-794931209EC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99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09783-64E4-4980-BD98-2CA4061B2A0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48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FF6C98-5601-4D13-AA6F-794931209EC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86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09783-64E4-4980-BD98-2CA4061B2A0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22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01FD-0D67-3037-74F7-B0B92E8F5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5ED6B-0DE8-E1A0-0DB5-E2E6DE577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5C16-8C4A-81B4-9836-40919BD7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A370D-7D6A-3CDF-F601-6D71C3C9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F68A-50A7-922B-0CA4-E82E295B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70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7EAC-5935-5158-604F-65C4E770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B463E-50BF-D50F-7440-BCB65A7D6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93A2D-3961-3A40-F41F-06EB15CC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FD5CD-CC29-52A5-7283-20ADD9BA9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5100-8723-86CB-A1A7-D28D850E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66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95A630-5CA3-6021-1F3E-1EBAF947E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7F123-7950-0F01-0D06-02C4BB94F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F9FA0-A72B-2B3A-C72D-AB1B6B3A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FF2AC-8765-96E5-92EF-F5EAACDC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BA82-B51A-D2ED-034E-7AB5B3F7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03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950E11-F051-EF48-8F8B-C914153FF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0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3798EE-4045-7D41-8194-0B3EE968A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oljeZBesedilom 13">
            <a:extLst>
              <a:ext uri="{FF2B5EF4-FFF2-40B4-BE49-F238E27FC236}">
                <a16:creationId xmlns:a16="http://schemas.microsoft.com/office/drawing/2014/main" id="{31251919-5E34-F04D-9EBB-20245CB68ECE}"/>
              </a:ext>
            </a:extLst>
          </p:cNvPr>
          <p:cNvSpPr txBox="1"/>
          <p:nvPr userDrawn="1"/>
        </p:nvSpPr>
        <p:spPr>
          <a:xfrm>
            <a:off x="11106912" y="6277245"/>
            <a:ext cx="652271" cy="369332"/>
          </a:xfrm>
          <a:prstGeom prst="rect">
            <a:avLst/>
          </a:prstGeom>
          <a:noFill/>
        </p:spPr>
        <p:txBody>
          <a:bodyPr wrap="square" lIns="72000" tIns="0" bIns="0" rtlCol="0" anchor="t" anchorCtr="0">
            <a:spAutoFit/>
          </a:bodyPr>
          <a:lstStyle/>
          <a:p>
            <a:r>
              <a:rPr lang="sl-SI" sz="1600" dirty="0"/>
              <a:t>  </a:t>
            </a:r>
            <a:fld id="{6ECE92B7-F74E-1D45-BE72-282E32C47F73}" type="slidenum">
              <a:rPr lang="sl-SI" sz="2400" smtClean="0">
                <a:solidFill>
                  <a:schemeClr val="bg1"/>
                </a:solidFill>
              </a:rPr>
              <a:t>‹#›</a:t>
            </a:fld>
            <a:endParaRPr lang="sl-S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28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A120-3352-28D6-ACA1-7B980504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7C71-7447-F5A9-D83D-174A727B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FF667-9A62-3CA1-D5ED-46A45018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39D56-376C-B022-5569-4C3A53E6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40143-29BC-656A-E984-CA576BD3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6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72F4-4FB6-0130-0148-116E1CC8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0DAFA-1C71-6D1F-4826-6A0DCDF8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7FEC-0B67-1FBA-8528-22C45E6F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73DB-B981-7EB4-0B5D-786630EA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4BC1-2D32-7899-EA18-A5819E4C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27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7B49-0F61-0688-E265-3C38025D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03F3A-110A-99DB-B5C3-F9585317E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801E5-BAD8-40AC-D191-FFF11A17C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7270-403D-AA54-5C0C-56537C2D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AC809-4E23-5B4B-AC93-F597BE52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5D042-EE9E-845D-1C4C-1BD7CAFB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9C8A-C2DD-7646-C948-F522DECD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39B6-15BD-C032-2508-B0D91853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31D64-EE6B-20A6-9576-B42A97DFB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B8B84-3776-4D6B-6D8F-5B86B034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28A1A-6A60-B53C-BF53-1449D6391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677A94-3F45-A4AD-5336-3C639285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14B23-2A99-BE66-A570-F06E7C7D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20429-5C06-BC71-1DBD-15717EF3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73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DE69-FEBC-7E68-7F96-4C4175E6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4F908-BBFE-9B76-C6CD-A826BD85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D47A3-D263-9D8C-FDF2-F01F3CE0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E7C0F-F211-A738-92D2-07375ACD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48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D69B27-F903-C594-0A9E-F7BD35C2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4876E-BFE7-C651-27DA-386010E9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C5318-1BB9-A0A0-3843-AE40751A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18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6110-B85E-D6C9-2AA9-0B753A30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89A6-8D4E-3B08-FE7F-7A3D2CFE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697EA-4B38-5B2F-5096-C223569D7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580B3-EF6C-825D-F92C-E632B0A4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BF88E-7023-2DD5-E7F1-3EF14093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A5694-889A-83C0-5140-461BD17F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113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6C29-33C6-E17F-CFFC-94B67158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4D625-7405-BE80-F920-ED20B5D19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FEB9B-BC23-02DF-1871-AAD4AB3B3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EAB14-58B0-A970-EC30-A5B92B2D6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0B422-96E6-75C0-AD62-F6071CD7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08561-05A4-5A7F-2442-5A65BBDD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199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70C5C1-E3B6-2B94-B740-F6615411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E4AC5-5988-E904-E3A1-CDF09D0A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5EDC1-C204-93C3-3CEC-A31822711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57023-4233-4B01-A5A8-443173DA0E82}" type="datetimeFigureOut">
              <a:rPr lang="hr-HR" smtClean="0"/>
              <a:t>6.12.2024.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81E68-16FA-9B1C-6227-DF82CE4D2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2D265-232F-E187-BB6D-382A8FD9C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0312FF-180F-4FC8-8FDF-E5E8462515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00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986CF4A0-36E3-8D42-8204-0B67725D3647}"/>
              </a:ext>
            </a:extLst>
          </p:cNvPr>
          <p:cNvSpPr txBox="1">
            <a:spLocks/>
          </p:cNvSpPr>
          <p:nvPr/>
        </p:nvSpPr>
        <p:spPr>
          <a:xfrm>
            <a:off x="0" y="5023431"/>
            <a:ext cx="11306174" cy="19583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Intervencijska logika – ključ za uspješan projekt / </a:t>
            </a:r>
          </a:p>
          <a:p>
            <a:r>
              <a:rPr lang="sl-SI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Intervencijska logika – ključ do uspešnega projekta</a:t>
            </a:r>
          </a:p>
          <a:p>
            <a:endParaRPr lang="sl-SI" sz="11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endParaRPr lang="sl-SI" sz="11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sl-SI" sz="11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Mateja Topolovec Malarić</a:t>
            </a:r>
          </a:p>
          <a:p>
            <a:r>
              <a:rPr lang="hr-HR" sz="11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Barbara Krašovec</a:t>
            </a:r>
          </a:p>
          <a:p>
            <a:r>
              <a:rPr lang="hr-HR" sz="11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Zajedničko tajništvo IP SI-HR / </a:t>
            </a:r>
            <a:r>
              <a:rPr lang="hr-HR" sz="11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Skupni </a:t>
            </a:r>
            <a:r>
              <a:rPr lang="hr-HR" sz="1100" i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sekretariat</a:t>
            </a:r>
            <a:r>
              <a:rPr lang="hr-HR" sz="11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IP SI-HR</a:t>
            </a:r>
          </a:p>
          <a:p>
            <a:r>
              <a:rPr lang="hr-HR" sz="11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Radionica za potencijalne prijavitelje, prosinac 2024. / </a:t>
            </a:r>
            <a:r>
              <a:rPr lang="hr-HR" sz="1100" i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Delavnica</a:t>
            </a:r>
            <a:r>
              <a:rPr lang="hr-HR" sz="11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za </a:t>
            </a:r>
            <a:r>
              <a:rPr lang="hr-HR" sz="1100" i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potencialne</a:t>
            </a:r>
            <a:r>
              <a:rPr lang="hr-HR" sz="11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prijavitelje, </a:t>
            </a:r>
            <a:r>
              <a:rPr lang="hr-HR" sz="1100" i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december</a:t>
            </a:r>
            <a:r>
              <a:rPr lang="hr-HR" sz="1100" i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2024</a:t>
            </a:r>
            <a:endParaRPr lang="en-SI" sz="1100" i="1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5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D761B-9D42-743F-3D05-82D71951A529}"/>
              </a:ext>
            </a:extLst>
          </p:cNvPr>
          <p:cNvSpPr txBox="1"/>
          <p:nvPr/>
        </p:nvSpPr>
        <p:spPr>
          <a:xfrm>
            <a:off x="0" y="1177052"/>
            <a:ext cx="102679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Prioritet 2: Otporna i održiva regija 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Specifični cilj 4.6: Jačanje uloge kulture i održivog turizma u gospodarskom razvoju, socijalnoj uključenosti i socijalnim inovacijama</a:t>
            </a:r>
            <a:r>
              <a:rPr lang="hr-H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Prednostna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naloga 2: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Odporna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trajnostna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regija </a:t>
            </a:r>
          </a:p>
          <a:p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 cilj 4.6: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vloge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kulture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trajnostnega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turizma pri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gospodarskem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razvoju,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socialni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vključenosti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socialnih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inovacijah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7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0" y="1236872"/>
            <a:ext cx="11372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Teritorijalni izazov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Teritorialni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izziv</a:t>
            </a:r>
            <a:r>
              <a:rPr lang="hr-HR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sprečavanje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propadanja </a:t>
            </a: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materijalne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baštine, osmišljavanje održivog sustava upravljanja kulturnom baštinom, povećanje razine atraktivnosti i vidljivosti zaštićenih objekata te materijalne kulturne </a:t>
            </a: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baštine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preprečevanje propadanja snovne dediščine, oblikovanje trajnostnega sistema upravljanja kulturne dediščine, dvigovanje ravni atraktivnosti in prepoznavnosti zaščitenih objektov in snovne kulturne dediščine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Promjena koja se želi postići (cjelokupni cilj projekta)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Sprememba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želi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doseči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cilj projekta):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očuvanje zajedničke kulturne </a:t>
            </a:r>
            <a:r>
              <a:rPr lang="sl-SI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baštine</a:t>
            </a:r>
            <a:r>
              <a:rPr lang="sl-SI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od zaborava i propadanja, njezina turistička valorizacija kroz razvoj prekogranične kulturno-turističke destinacije i prekograničnih proizvoda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ohranjanje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skupne kulturne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dediščine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njen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turistični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razvoj preko razvoja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kulturno-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destinacije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čezmejnih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produktov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6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F8F1A1-02E5-33BF-BD01-9D7073983E28}"/>
              </a:ext>
            </a:extLst>
          </p:cNvPr>
          <p:cNvSpPr txBox="1"/>
          <p:nvPr/>
        </p:nvSpPr>
        <p:spPr>
          <a:xfrm>
            <a:off x="142874" y="1177915"/>
            <a:ext cx="117062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Plan rada (Specifični ciljevi projekta):</a:t>
            </a:r>
            <a:endParaRPr lang="hr-HR" b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1 „Temeljito istražiti i analizirati moguće modele razvoja prekogranične kulturno-turističke destinacije”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Analiza stanja i nadogradnja postojeće suradnje - Inkluzija različitih dionika u proces razvoja kulturno-turističke destinacije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- Smjernice razvoja kulturno-turističke destinacije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Strategija kulturno-turističkog razvoja i akcijski plan nove destinacije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RCO83 -&gt; RCR79</a:t>
            </a:r>
          </a:p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Sporazum o suradnji u okviru zaštite i valorizacije kulturne baštine te razvoj održivog turizma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: RCO87 -&gt; RCR84</a:t>
            </a:r>
            <a:endParaRPr lang="hr-HR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i="1" u="sng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projekta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):</a:t>
            </a: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1</a:t>
            </a:r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„Temeljita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raziskava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analiza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možnih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razvojnih modelov na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čezmejnem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kulturno-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turistične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destinacije”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primerov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dobre prakse 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Vključevanje različnih deležnikov v proces razvoja kulturno-turistične destinacije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Smernice za razvoj kulturno-turistične destinacije 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Strategija kulturno-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turističnega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razvoja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akcijski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nove destinacije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1800" i="1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RCO83 -&gt; RCR79</a:t>
            </a:r>
          </a:p>
          <a:p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Sporazum o sodelovanju v okviru varstva in valorizacije kulturne dediščine ter razvoja trajnostnega turizma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RCO87 -&gt; RCR84</a:t>
            </a:r>
          </a:p>
          <a:p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4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.6</a:t>
            </a:r>
          </a:p>
          <a:p>
            <a:endParaRPr lang="hr-HR" sz="20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-1" y="888861"/>
            <a:ext cx="11372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2 „Obnova zaštićene kulturne baštine i njezina kvalitetna interpretacija”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Rekonstrukcija/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uređenje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– Izložba - Pilot-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djelovanje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- testiranje nove destinacije -&gt; 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Pilot-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djelovanje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- testiranje nove destinacije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: RCO84</a:t>
            </a:r>
          </a:p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Model upravljanja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održivom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prekograničnom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destinacijom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RCO116 -&gt; RCR104</a:t>
            </a:r>
          </a:p>
          <a:p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2 „Obnova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zaščitene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kulturne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dediščine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njeno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kakovostno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interpretiranje”</a:t>
            </a:r>
            <a:endParaRPr lang="sl-SI" u="sng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Rekonstrukcija/obnova – Razstava - Pilotna akcija - testiranje nove destinacije 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Pilotna akcija - testiranje nove destinacije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RCO84</a:t>
            </a:r>
          </a:p>
          <a:p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Model upravljanja trajnostne čezmejne destinacije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RCO116 -&gt; RCR104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0" y="3855016"/>
            <a:ext cx="1137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3 „Uspostaviti temelje za osnivanje kulturno - turističke destinacije”</a:t>
            </a:r>
            <a:endParaRPr lang="hr-HR" i="1" u="sng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Razvoj integriranih 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turističkih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sadržaja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 - Manifestacije interaktivnih kulturnih doživljaja -&gt; 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Tematske manifestacije interaktivnih kulturnih doživljaja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: RCO115</a:t>
            </a:r>
          </a:p>
          <a:p>
            <a:endParaRPr lang="sl-SI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3 „V</a:t>
            </a:r>
            <a:r>
              <a:rPr lang="it-IT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zpostaviti</a:t>
            </a:r>
            <a:r>
              <a:rPr lang="it-IT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temelje</a:t>
            </a:r>
            <a:r>
              <a:rPr lang="it-IT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it-IT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ustanovitev</a:t>
            </a:r>
            <a:r>
              <a:rPr lang="it-IT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kulturno-turistične</a:t>
            </a:r>
            <a:r>
              <a:rPr lang="it-IT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destinacije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l-SI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Razvoj celostnih turističnih vsebin - Manifestacije interaktivnih kulturnih izkušenj 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Tematske manifestacije interaktivnih kulturnih izkušenj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RCO115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FD83FB-B12C-517C-FB20-4789E7D0E9AC}"/>
              </a:ext>
            </a:extLst>
          </p:cNvPr>
          <p:cNvSpPr txBox="1"/>
          <p:nvPr/>
        </p:nvSpPr>
        <p:spPr>
          <a:xfrm>
            <a:off x="0" y="1177052"/>
            <a:ext cx="102679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Prioritet 3: Dostupna i povezana regija 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Specifični cilj 6.2: Povećanje učinkovitosti javne uprave promicanjem pravne i administrativne suradnje te suradnje između građana, aktera civilnog društva i institucija, osobito s ciljem rješavanja pravnih i drugih prepreka u pograničnim regijama </a:t>
            </a:r>
            <a:r>
              <a:rPr lang="hr-H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just"/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Prednostna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naloga 3: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Dostopna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povezana regija </a:t>
            </a:r>
          </a:p>
          <a:p>
            <a:pPr algn="just"/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 cilj 6.2: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učinkovite javne uprave s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spodbujanjem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pravnega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upravnega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sodelovanja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sodelovanja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 državljani,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akterji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civilne družbe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institucijami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zlasti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namenom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se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odpravijo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pravne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druge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ovire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obmejnih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regijah</a:t>
            </a:r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2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0" y="1236872"/>
            <a:ext cx="11372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Teritorijalni izazov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Teritorialni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izziv</a:t>
            </a:r>
            <a:r>
              <a:rPr lang="hr-HR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pomanjkanje normativne regulative područja, nepostojanjem povezanosti prekogranične suradnje u pogledu palijativne skrbi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pomanjkljiva normativna ureditev področja, nepovezanost čezmejnega sodelovanja na področju paliativne oskrbe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Promjena koja se želi postići (glavni cilj projekta)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Sprememba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želi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doseči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cilj projekta):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jačanje kapaciteta zdravstvenih djelatnika u području palijativne skrbi te povećanje kvalitete usluge palijativne skrbi kroz uspostavu prekogranične suradnje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 zmogljivosti zdravstvenih delavcev na področju paliativne oskrbe in dvig kakovosti storitev paliativne oskrbe z vzpostavitvijo čezmejnega sodelovanja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3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84BD3-FF8A-785C-01F9-2BA3CED92309}"/>
              </a:ext>
            </a:extLst>
          </p:cNvPr>
          <p:cNvSpPr txBox="1"/>
          <p:nvPr/>
        </p:nvSpPr>
        <p:spPr>
          <a:xfrm>
            <a:off x="0" y="1152525"/>
            <a:ext cx="118967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Plan rada (Specifični ciljevi projekta):</a:t>
            </a:r>
          </a:p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1 „Poboljšanje usluga i protokola u palijativnoj skrbi”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Formiranje radne skupine za izradu akcijskog plana i protokola - Stručne radionice za izradu akcijskog plana i protokola - Predstavljanje akcijskog plana -&gt;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Zajednički razvijen akcijski plan: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RCO83 -&gt; RCR79 </a:t>
            </a:r>
          </a:p>
          <a:p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(Specifični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projekta): </a:t>
            </a: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1 „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Izboljšati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storitve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protokole v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oskrbi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Oblikovanje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skupine za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izdelavo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akcijskega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protokola -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delavnice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izdelavo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akcijskega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protokola -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Predstavitev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akcijskega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Skupno razvit akcijski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RCO83 -&gt; RCR79 </a:t>
            </a:r>
          </a:p>
          <a:p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2 „Ojačati kapacitete stručnjaka u području palijativne skrbi”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Edukacija stručnjaka u palijativnoj skrbi -  Prekogranična razmjena znanja -&gt;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Organizacije koje surađuju preko granica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RCO87 -&gt; RCR84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2 „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kapacitet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strokovnjakov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območju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paliativne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oskrbe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Izobraževanje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strokovnjakov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paliativni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oskrbi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izmenjava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znanj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 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Organizacije,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sodelujejo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čezmejno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RCO87 -&gt; RCR84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842B6-C14F-46D7-92ED-244D6A1E7AE5}"/>
              </a:ext>
            </a:extLst>
          </p:cNvPr>
          <p:cNvSpPr txBox="1"/>
          <p:nvPr/>
        </p:nvSpPr>
        <p:spPr>
          <a:xfrm>
            <a:off x="-1" y="180975"/>
            <a:ext cx="882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</a:p>
          <a:p>
            <a:endParaRPr lang="hr-HR" sz="20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3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</a:t>
            </a:r>
          </a:p>
          <a:p>
            <a:endParaRPr lang="hr-HR" sz="20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-1" y="1216591"/>
            <a:ext cx="11372850" cy="193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3 „Povećanje dostupnosti edukativnih digitalnih materijala”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Definiranje područja za jačanje kapaciteta -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Izrada programa za edukativne aktivnosti - Izrada i pilotiranje inovativnih on-line modula -&gt;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Pilot djelovanje - inovativni on-line moduli za učenje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RCO84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</a:pPr>
            <a:endParaRPr lang="sl-SI" sz="11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3 „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Povečati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dostopnost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izobraževalnih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digitalnih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gradiv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Opredelitev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področij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krepitev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zmogljivosti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Oblikovanje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programov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izobraževalnih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dejavnosti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it-IT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Izdelava</a:t>
            </a:r>
            <a:r>
              <a:rPr lang="it-IT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pilotiranje</a:t>
            </a:r>
            <a:r>
              <a:rPr lang="it-IT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inovativnega</a:t>
            </a:r>
            <a:r>
              <a:rPr lang="it-IT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spletnega</a:t>
            </a:r>
            <a:r>
              <a:rPr lang="it-IT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modula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Pilotna akcija - inovativni spletni učni moduli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RCO84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645033F-1989-427E-DCA9-B3DF7EF7224B}"/>
              </a:ext>
            </a:extLst>
          </p:cNvPr>
          <p:cNvSpPr txBox="1"/>
          <p:nvPr/>
        </p:nvSpPr>
        <p:spPr>
          <a:xfrm>
            <a:off x="3048740" y="2431131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HVALA VAM NA PAŽNJI</a:t>
            </a:r>
            <a:endParaRPr lang="en-SI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sz="3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HVALA ZA VAŠO POZORNOST</a:t>
            </a:r>
          </a:p>
        </p:txBody>
      </p:sp>
    </p:spTree>
    <p:extLst>
      <p:ext uri="{BB962C8B-B14F-4D97-AF65-F5344CB8AC3E}">
        <p14:creationId xmlns:p14="http://schemas.microsoft.com/office/powerpoint/2010/main" val="30179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7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E233D65E-9CC0-6876-40FA-62DF5938BCF0}"/>
              </a:ext>
            </a:extLst>
          </p:cNvPr>
          <p:cNvSpPr txBox="1">
            <a:spLocks/>
          </p:cNvSpPr>
          <p:nvPr/>
        </p:nvSpPr>
        <p:spPr>
          <a:xfrm>
            <a:off x="238125" y="365125"/>
            <a:ext cx="111156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Što je intervencijska logika? / </a:t>
            </a:r>
            <a:br>
              <a:rPr lang="hr-HR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je intervencijska logika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F8FCB-7EB8-2802-E212-89BB79047E29}"/>
              </a:ext>
            </a:extLst>
          </p:cNvPr>
          <p:cNvSpPr txBox="1"/>
          <p:nvPr/>
        </p:nvSpPr>
        <p:spPr>
          <a:xfrm>
            <a:off x="809621" y="2998112"/>
            <a:ext cx="4200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Teritorijalni izazovi ili potreba /</a:t>
            </a:r>
          </a:p>
          <a:p>
            <a:r>
              <a:rPr lang="hr-HR" sz="28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Teritorialni</a:t>
            </a:r>
            <a:r>
              <a:rPr lang="hr-HR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8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izzivi</a:t>
            </a:r>
            <a:r>
              <a:rPr lang="hr-HR" sz="28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ali potreba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AE731-58E3-F607-257B-C3991CE42FBF}"/>
              </a:ext>
            </a:extLst>
          </p:cNvPr>
          <p:cNvSpPr txBox="1"/>
          <p:nvPr/>
        </p:nvSpPr>
        <p:spPr>
          <a:xfrm>
            <a:off x="9067801" y="2951946"/>
            <a:ext cx="3028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Promjena 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hr-HR" sz="28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Sprememba</a:t>
            </a:r>
            <a:endParaRPr lang="hr-HR" sz="28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7916DB3F-62F2-3C28-6C59-1A63E87DB3BC}"/>
              </a:ext>
            </a:extLst>
          </p:cNvPr>
          <p:cNvSpPr/>
          <p:nvPr/>
        </p:nvSpPr>
        <p:spPr>
          <a:xfrm>
            <a:off x="2597847" y="1939953"/>
            <a:ext cx="7515225" cy="625476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CCED4BD-51D7-C408-DE4B-F047B4057FCA}"/>
              </a:ext>
            </a:extLst>
          </p:cNvPr>
          <p:cNvSpPr/>
          <p:nvPr/>
        </p:nvSpPr>
        <p:spPr>
          <a:xfrm>
            <a:off x="5322090" y="2389730"/>
            <a:ext cx="3257554" cy="13959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C61DF-1F17-EA2D-84B1-4575D8518673}"/>
              </a:ext>
            </a:extLst>
          </p:cNvPr>
          <p:cNvSpPr txBox="1"/>
          <p:nvPr/>
        </p:nvSpPr>
        <p:spPr>
          <a:xfrm>
            <a:off x="5726812" y="2903014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Intervencijska logika</a:t>
            </a:r>
          </a:p>
        </p:txBody>
      </p:sp>
      <p:pic>
        <p:nvPicPr>
          <p:cNvPr id="14" name="Picture 13" descr="A cartoon character with arms out&#10;&#10;Description automatically generated">
            <a:extLst>
              <a:ext uri="{FF2B5EF4-FFF2-40B4-BE49-F238E27FC236}">
                <a16:creationId xmlns:a16="http://schemas.microsoft.com/office/drawing/2014/main" id="{B1929E7D-69D5-4AD2-AF77-F55B42BD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4"/>
          <a:stretch/>
        </p:blipFill>
        <p:spPr>
          <a:xfrm>
            <a:off x="5395912" y="3962421"/>
            <a:ext cx="2588325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34BB7B3-39DD-3ED8-EB51-07B9EF1BB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913981"/>
              </p:ext>
            </p:extLst>
          </p:nvPr>
        </p:nvGraphicFramePr>
        <p:xfrm>
          <a:off x="338007" y="1362076"/>
          <a:ext cx="5140713" cy="442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FC47B66-0B7D-E479-AB42-14A862761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31833"/>
              </p:ext>
            </p:extLst>
          </p:nvPr>
        </p:nvGraphicFramePr>
        <p:xfrm>
          <a:off x="6492411" y="1362075"/>
          <a:ext cx="5361582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69156C-FEAA-F521-1EA0-C773030C13F9}"/>
              </a:ext>
            </a:extLst>
          </p:cNvPr>
          <p:cNvSpPr txBox="1"/>
          <p:nvPr/>
        </p:nvSpPr>
        <p:spPr>
          <a:xfrm>
            <a:off x="485775" y="276225"/>
            <a:ext cx="851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Open Sans" panose="020B0606030504020204" pitchFamily="34" charset="0"/>
                <a:cs typeface="Arial" panose="020B0604020202020204" pitchFamily="34" charset="0"/>
              </a:rPr>
              <a:t>Kako razviti projektnu intervencijsku logiku? </a:t>
            </a:r>
            <a:r>
              <a:rPr lang="hr-HR" sz="2800" dirty="0"/>
              <a:t>/</a:t>
            </a:r>
          </a:p>
          <a:p>
            <a:r>
              <a:rPr lang="sl-SI" sz="28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 razviti intervencijsko logiko projekta?</a:t>
            </a:r>
            <a:endParaRPr lang="hr-HR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box with white text&#10;&#10;Description automatically generated">
            <a:extLst>
              <a:ext uri="{FF2B5EF4-FFF2-40B4-BE49-F238E27FC236}">
                <a16:creationId xmlns:a16="http://schemas.microsoft.com/office/drawing/2014/main" id="{AA57E2C8-3664-4C84-8DB4-E6C14CB2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7816"/>
          <a:stretch/>
        </p:blipFill>
        <p:spPr>
          <a:xfrm>
            <a:off x="1115615" y="2127533"/>
            <a:ext cx="4742993" cy="25967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5698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ue and white program box&#10;&#10;Description automatically generated">
            <a:extLst>
              <a:ext uri="{FF2B5EF4-FFF2-40B4-BE49-F238E27FC236}">
                <a16:creationId xmlns:a16="http://schemas.microsoft.com/office/drawing/2014/main" id="{3A8B91C0-B172-63C7-55AA-EC23E6E3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"/>
          <a:stretch/>
        </p:blipFill>
        <p:spPr>
          <a:xfrm>
            <a:off x="6343240" y="2125723"/>
            <a:ext cx="4728015" cy="2600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9EE3F-4239-313B-196F-80BFB10109C4}"/>
              </a:ext>
            </a:extLst>
          </p:cNvPr>
          <p:cNvSpPr txBox="1"/>
          <p:nvPr/>
        </p:nvSpPr>
        <p:spPr>
          <a:xfrm>
            <a:off x="209550" y="304800"/>
            <a:ext cx="945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Poveznice između programa i projektne intervencijske logike / </a:t>
            </a:r>
          </a:p>
          <a:p>
            <a:r>
              <a:rPr lang="sl-SI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Povezave med programom in projektno intervencijsko logiko</a:t>
            </a:r>
            <a:endParaRPr lang="hr-HR" sz="20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120396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Primjeri intervencijske logike u prekograničnim projektima /</a:t>
            </a:r>
          </a:p>
          <a:p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Primeri intervencijske logike v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čezmjenih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projektih</a:t>
            </a:r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Prioritet 1: Zelena i prilagodljiva regija </a:t>
            </a:r>
          </a:p>
          <a:p>
            <a:pPr algn="just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Specifični cilj 2.4: Promicanje prilagodbe klimatskim promjenama i sprječavanja rizika od katastrofa, te otpornosti, uzimajući u obzir pristupe temeljene na ekosustavima </a:t>
            </a:r>
            <a:r>
              <a:rPr lang="hr-HR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Prednostna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naloga 1: zelena </a:t>
            </a:r>
            <a:r>
              <a:rPr lang="hr-HR" sz="2400" b="1" i="1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prilagodljiva regija </a:t>
            </a:r>
          </a:p>
          <a:p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 cilj 2.4: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Spodbujanje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prilagajanja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podnebnim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spremembam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preprečevanja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tveganja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nesreč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odpornosti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upoštevanju</a:t>
            </a:r>
            <a:r>
              <a:rPr lang="hr-HR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ekosistemskih </a:t>
            </a:r>
            <a:r>
              <a:rPr lang="hr-HR" sz="24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pristopov</a:t>
            </a:r>
            <a:endParaRPr lang="hr-HR" sz="24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Specifični cilj 2.4 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 Specifični cilj 2.4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0" y="1236872"/>
            <a:ext cx="113728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Teritorijalni izazov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Teritorialni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izziv</a:t>
            </a:r>
            <a:r>
              <a:rPr lang="hr-HR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osjetljivost programskog područja na klimatske promjene /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občutljivost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programskega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območja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podnebne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hr-HR" b="1" u="sng" dirty="0">
                <a:latin typeface="Calibri" panose="020F0502020204030204" pitchFamily="34" charset="0"/>
                <a:cs typeface="Calibri" panose="020F0502020204030204" pitchFamily="34" charset="0"/>
              </a:rPr>
              <a:t>Promjena koja se želi postići (glavni cilj projekta) /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Sprememba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želi 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doseči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b="1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splošni</a:t>
            </a:r>
            <a:r>
              <a:rPr lang="hr-HR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cilj projekta):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uspostava učinkovitog sustava zaštite i spašavanja za postupanje u katastrofama uzrokovanim klimatskim promjenama i drugim nepogodama u prekograničnom području /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vzpostavitev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učinkovitega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zaščite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reševanja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ravnanje v primeru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nesreč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zaradi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podnebnih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drugih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nesreč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čezmejnem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območju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hr-HR" sz="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Plan rada (Specifični ciljevi projekta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):</a:t>
            </a: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1 „Pripremiti osnovu za uspostavu učinkovitog sustava zaštite i spašavanja za postupanje u katastrofama uslijed klimatskih promjena i drugim katastrofama u prekograničnom području”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Analiza stanja i nadogradnja postojeće suradnje -&gt;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Plan djelovanja Zajedničkog prekograničnog operativnog tima zaštite i spašavanja: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RCO83 -&gt; RCR79</a:t>
            </a:r>
          </a:p>
          <a:p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Organizacije koje surađuju preko granica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RCO87 -&gt; RCR84</a:t>
            </a:r>
          </a:p>
          <a:p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5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Specifični cilj 2.4 </a:t>
            </a:r>
            <a:r>
              <a:rPr lang="hr-HR" sz="20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 Specifični cilj 2.4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0" y="1236872"/>
            <a:ext cx="11372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</a:t>
            </a: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(Specifični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cilji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projekta):</a:t>
            </a: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1 „Pripraviti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podlago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vzpostavitev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učinkovitega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zaščite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reševanja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ravnanje v primeru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nesreč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zaradi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podnebnih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sprememb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drugih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nesreč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čezmejnem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območju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stanja –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izdelava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delovanja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skupne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operativne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enote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Načrt delovanja Skupne čezmejne operativne enote zaščite in reševanja</a:t>
            </a:r>
            <a:r>
              <a:rPr lang="sl-SI" i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l-SI" i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RCO83 -&gt; RCR79 </a:t>
            </a:r>
          </a:p>
          <a:p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Organizacije, ki čezmejno sodelujejo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RCO87 -&gt; RCR84</a:t>
            </a:r>
          </a:p>
          <a:p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2 „Osnažiti operativno i zapovjedno osoblje”</a:t>
            </a:r>
            <a:endParaRPr lang="hr-HR" i="1" u="sng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Nabava opreme i provedba osposobljavanja pripadnika - Provođenje zajedničkih vježbi - &gt;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Pokazna operativno taktička vježba: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RCO115</a:t>
            </a: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2 „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Opolnomočiti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operativne sile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poveljniški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kader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Nakup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opreme &amp;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usposabljanje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članov – izvedba skupnih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vaj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Prikazana operativna taktična vaja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RCO115</a:t>
            </a:r>
            <a:endParaRPr lang="hr-HR" i="1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6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2ECAF-5EFB-AB93-98EC-035223B46847}"/>
              </a:ext>
            </a:extLst>
          </p:cNvPr>
          <p:cNvSpPr txBox="1"/>
          <p:nvPr/>
        </p:nvSpPr>
        <p:spPr>
          <a:xfrm>
            <a:off x="-1" y="180975"/>
            <a:ext cx="8829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2.4 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Specifični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</a:t>
            </a:r>
            <a:r>
              <a:rPr lang="it-IT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4B2B4-B2FE-7A12-595D-49A39F4765A5}"/>
              </a:ext>
            </a:extLst>
          </p:cNvPr>
          <p:cNvSpPr txBox="1"/>
          <p:nvPr/>
        </p:nvSpPr>
        <p:spPr>
          <a:xfrm>
            <a:off x="-1" y="1216591"/>
            <a:ext cx="11372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Radni paket 3 „Ispitati korisnost tehnologije virtualne stvarnosti za osnaživanje i povećanje otpornosti snaga zaštite i spašavanja i stanovništva u prekograničnom području”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Nabava opreme -  Testiranje korisnosti opreme -&gt;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Pilot mjere - testiranje upotrebljivosti tehnologije virtualne stvarnosti u prekograničnom području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RCO84</a:t>
            </a:r>
          </a:p>
          <a:p>
            <a:pPr algn="just"/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      Zajednički pripremljene Preporuke za daljnju implementaciju opreme tehnologije virtualne stvarnosti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: RCO116 -&gt; RCR104</a:t>
            </a:r>
          </a:p>
          <a:p>
            <a:pPr algn="just"/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Delovni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paket 3 „Testirati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uporabnost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tehnologije virtualne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resničnosti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opolnomočenje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dvig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odpornosti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zaščite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reševanja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prebivalstva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čezmejnem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u="sng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območju</a:t>
            </a:r>
            <a:r>
              <a:rPr lang="hr-HR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Nakup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opreme – testiranje </a:t>
            </a:r>
            <a:r>
              <a:rPr lang="hr-HR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uporabnosti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opreme -&gt; </a:t>
            </a:r>
            <a:r>
              <a:rPr lang="sl-SI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Pilotni ukrepi - Testiranje uporabnosti tehnologije virtualne resničnosti na čezmejnem območju</a:t>
            </a:r>
            <a:r>
              <a:rPr lang="sl-SI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RCO84</a:t>
            </a:r>
          </a:p>
          <a:p>
            <a:pPr algn="just"/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Skupno oblikovana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Priporočila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nadaljnjo</a:t>
            </a:r>
            <a:r>
              <a:rPr lang="hr-HR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implementacijo opreme tehnologije virtualne </a:t>
            </a:r>
            <a:r>
              <a:rPr lang="hr-HR" b="1" i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resničnosti</a:t>
            </a:r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hr-HR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RCO 116 -&gt; RCR104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3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1637</Words>
  <Application>Microsoft Office PowerPoint</Application>
  <PresentationFormat>Širokozaslonsko</PresentationFormat>
  <Paragraphs>153</Paragraphs>
  <Slides>18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Open Sans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Topolovec Malarić</dc:creator>
  <cp:lastModifiedBy>Barbara Krašovec</cp:lastModifiedBy>
  <cp:revision>41</cp:revision>
  <dcterms:created xsi:type="dcterms:W3CDTF">2024-11-27T08:17:14Z</dcterms:created>
  <dcterms:modified xsi:type="dcterms:W3CDTF">2024-12-06T13:49:45Z</dcterms:modified>
</cp:coreProperties>
</file>