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bookmarkIdSeed="3">
  <p:sldMasterIdLst>
    <p:sldMasterId id="2147483648" r:id="rId1"/>
    <p:sldMasterId id="2147483712" r:id="rId2"/>
    <p:sldMasterId id="2147483911" r:id="rId3"/>
  </p:sldMasterIdLst>
  <p:notesMasterIdLst>
    <p:notesMasterId r:id="rId13"/>
  </p:notesMasterIdLst>
  <p:handoutMasterIdLst>
    <p:handoutMasterId r:id="rId14"/>
  </p:handoutMasterIdLst>
  <p:sldIdLst>
    <p:sldId id="596" r:id="rId4"/>
    <p:sldId id="637" r:id="rId5"/>
    <p:sldId id="632" r:id="rId6"/>
    <p:sldId id="625" r:id="rId7"/>
    <p:sldId id="673" r:id="rId8"/>
    <p:sldId id="671" r:id="rId9"/>
    <p:sldId id="667" r:id="rId10"/>
    <p:sldId id="672" r:id="rId11"/>
    <p:sldId id="6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0A5FB68-0825-6C77-8FF9-6654F3960E1E}" name="WYG" initials="WYG" userId="WYG" providerId="None"/>
  <p188:author id="{D9313D93-9E5E-F0DD-77C8-CDB7E45E44CF}" name="Logozar, Bianka" initials="LB" userId="S::BIANKA.LOGOZAR@wyg-c.eu::1963f04c-b2ff-48ca-a903-6124798c5f3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2630"/>
    <a:srgbClr val="006845"/>
    <a:srgbClr val="0F3D66"/>
    <a:srgbClr val="470A68"/>
    <a:srgbClr val="893B67"/>
    <a:srgbClr val="C4D600"/>
    <a:srgbClr val="A7A8AA"/>
    <a:srgbClr val="EE3D71"/>
    <a:srgbClr val="FFD332"/>
    <a:srgbClr val="D27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E574BD-6DC3-4C27-93C1-CA27DBBA23C6}" v="1" dt="2023-11-09T17:32:17.3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75" autoAdjust="0"/>
    <p:restoredTop sz="52258" autoAdjust="0"/>
  </p:normalViewPr>
  <p:slideViewPr>
    <p:cSldViewPr snapToGrid="0">
      <p:cViewPr varScale="1">
        <p:scale>
          <a:sx n="59" d="100"/>
          <a:sy n="59" d="100"/>
        </p:scale>
        <p:origin x="324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27664"/>
    </p:cViewPr>
  </p:sorterViewPr>
  <p:notesViewPr>
    <p:cSldViewPr snapToGrid="0">
      <p:cViewPr varScale="1">
        <p:scale>
          <a:sx n="56" d="100"/>
          <a:sy n="56" d="100"/>
        </p:scale>
        <p:origin x="-186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600" b="1" i="0" u="none" strike="noStrike" kern="1200" cap="none" spc="120" normalizeH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1600" cap="none" baseline="0" dirty="0">
                <a:solidFill>
                  <a:schemeClr val="tx2"/>
                </a:solidFill>
              </a:rPr>
              <a:t>Stacked Column Chart </a:t>
            </a:r>
            <a:r>
              <a:rPr lang="en-US" sz="1600" b="0" cap="none" baseline="0" dirty="0">
                <a:solidFill>
                  <a:schemeClr val="tx2"/>
                </a:solidFill>
              </a:rPr>
              <a:t>(example format)</a:t>
            </a:r>
          </a:p>
        </c:rich>
      </c:tx>
      <c:layout>
        <c:manualLayout>
          <c:xMode val="edge"/>
          <c:yMode val="edge"/>
          <c:x val="8.7107169233690304E-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600" b="1" i="0" u="none" strike="noStrike" kern="1200" cap="none" spc="120" normalizeH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sl-SI"/>
        </a:p>
      </c:txPr>
    </c:title>
    <c:autoTitleDeleted val="0"/>
    <c:plotArea>
      <c:layout>
        <c:manualLayout>
          <c:layoutTarget val="inner"/>
          <c:xMode val="edge"/>
          <c:yMode val="edge"/>
          <c:x val="4.7565231309879399E-2"/>
          <c:y val="0.157870224322125"/>
          <c:w val="0.93266924691925401"/>
          <c:h val="0.7535743862950410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55-42FF-8F9B-4038888CE9D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55-42FF-8F9B-4038888CE9D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755-42FF-8F9B-4038888CE9D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392674664"/>
        <c:axId val="392675048"/>
      </c:barChart>
      <c:catAx>
        <c:axId val="392674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none" spc="120" normalizeH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392675048"/>
        <c:crosses val="autoZero"/>
        <c:auto val="1"/>
        <c:lblAlgn val="ctr"/>
        <c:lblOffset val="100"/>
        <c:noMultiLvlLbl val="0"/>
      </c:catAx>
      <c:valAx>
        <c:axId val="3926750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392674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8110707034622198"/>
          <c:y val="7.9790346132193296E-2"/>
          <c:w val="0.30069105100737697"/>
          <c:h val="7.82351241498074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25732E-9428-3C47-AB8B-72ABD0B6B8EA}" type="doc">
      <dgm:prSet loTypeId="urn:microsoft.com/office/officeart/2005/8/layout/orgChart1" loCatId="" qsTypeId="urn:microsoft.com/office/officeart/2005/8/quickstyle/simple1" qsCatId="simple" csTypeId="urn:microsoft.com/office/officeart/2005/8/colors/colorful1" csCatId="colorful" phldr="0"/>
      <dgm:spPr/>
      <dgm:t>
        <a:bodyPr/>
        <a:lstStyle/>
        <a:p>
          <a:endParaRPr lang="en-US"/>
        </a:p>
      </dgm:t>
    </dgm:pt>
    <dgm:pt modelId="{3B7B1B16-AE03-A546-A40C-3C917D79DB0A}">
      <dgm:prSet phldrT="[Text]" phldr="1" custT="1"/>
      <dgm:spPr/>
      <dgm:t>
        <a:bodyPr/>
        <a:lstStyle/>
        <a:p>
          <a:endParaRPr lang="en-US" sz="1600" dirty="0"/>
        </a:p>
      </dgm:t>
    </dgm:pt>
    <dgm:pt modelId="{6DA36FF6-C9F1-2245-BE10-6C88C3ECB49F}" type="parTrans" cxnId="{29C24070-7390-0042-970F-D1C892D97E0F}">
      <dgm:prSet/>
      <dgm:spPr/>
      <dgm:t>
        <a:bodyPr/>
        <a:lstStyle/>
        <a:p>
          <a:endParaRPr lang="en-US"/>
        </a:p>
      </dgm:t>
    </dgm:pt>
    <dgm:pt modelId="{87FE1963-F9BE-6643-B7F0-0C7928235E85}" type="sibTrans" cxnId="{29C24070-7390-0042-970F-D1C892D97E0F}">
      <dgm:prSet/>
      <dgm:spPr/>
      <dgm:t>
        <a:bodyPr/>
        <a:lstStyle/>
        <a:p>
          <a:endParaRPr lang="en-US"/>
        </a:p>
      </dgm:t>
    </dgm:pt>
    <dgm:pt modelId="{5981F438-FA57-674E-9526-FD0D5DF09417}" type="asst">
      <dgm:prSet phldrT="[Text]" phldr="1" custT="1"/>
      <dgm:spPr/>
      <dgm:t>
        <a:bodyPr/>
        <a:lstStyle/>
        <a:p>
          <a:endParaRPr lang="en-US" sz="1600" dirty="0"/>
        </a:p>
      </dgm:t>
    </dgm:pt>
    <dgm:pt modelId="{7304DBC5-47BF-A246-8E90-32D1DC893434}" type="parTrans" cxnId="{DA6BEAE4-ABA8-F54F-959B-F260A9562003}">
      <dgm:prSet/>
      <dgm:spPr/>
      <dgm:t>
        <a:bodyPr/>
        <a:lstStyle/>
        <a:p>
          <a:endParaRPr lang="en-US"/>
        </a:p>
      </dgm:t>
    </dgm:pt>
    <dgm:pt modelId="{E6CD7B3E-0C63-A74B-822C-B2BFD86F5D14}" type="sibTrans" cxnId="{DA6BEAE4-ABA8-F54F-959B-F260A9562003}">
      <dgm:prSet/>
      <dgm:spPr/>
      <dgm:t>
        <a:bodyPr/>
        <a:lstStyle/>
        <a:p>
          <a:endParaRPr lang="en-US"/>
        </a:p>
      </dgm:t>
    </dgm:pt>
    <dgm:pt modelId="{798DB094-4178-FC4C-848A-0E16CB793246}">
      <dgm:prSet phldrT="[Text]" phldr="1" custT="1"/>
      <dgm:spPr/>
      <dgm:t>
        <a:bodyPr/>
        <a:lstStyle/>
        <a:p>
          <a:endParaRPr lang="en-US" sz="1600" dirty="0"/>
        </a:p>
      </dgm:t>
    </dgm:pt>
    <dgm:pt modelId="{EEDD7030-41EA-1042-8413-A1C544658768}" type="parTrans" cxnId="{C7228F2E-A68B-294C-B33B-7D7B918106EC}">
      <dgm:prSet/>
      <dgm:spPr/>
      <dgm:t>
        <a:bodyPr/>
        <a:lstStyle/>
        <a:p>
          <a:endParaRPr lang="en-US"/>
        </a:p>
      </dgm:t>
    </dgm:pt>
    <dgm:pt modelId="{328C7DF3-3464-E24A-AD1B-6F38A90147F1}" type="sibTrans" cxnId="{C7228F2E-A68B-294C-B33B-7D7B918106EC}">
      <dgm:prSet/>
      <dgm:spPr/>
      <dgm:t>
        <a:bodyPr/>
        <a:lstStyle/>
        <a:p>
          <a:endParaRPr lang="en-US"/>
        </a:p>
      </dgm:t>
    </dgm:pt>
    <dgm:pt modelId="{582E773D-ECF6-C245-86FF-B9CC0B3AA65B}">
      <dgm:prSet phldrT="[Text]" phldr="1" custT="1"/>
      <dgm:spPr/>
      <dgm:t>
        <a:bodyPr/>
        <a:lstStyle/>
        <a:p>
          <a:endParaRPr lang="en-US" sz="1600" dirty="0"/>
        </a:p>
      </dgm:t>
    </dgm:pt>
    <dgm:pt modelId="{7DE1370B-CBCE-624D-BF47-131E9715EE08}" type="parTrans" cxnId="{BFF764FD-925E-064F-9AD8-CEE5811D0831}">
      <dgm:prSet/>
      <dgm:spPr/>
      <dgm:t>
        <a:bodyPr/>
        <a:lstStyle/>
        <a:p>
          <a:endParaRPr lang="en-US"/>
        </a:p>
      </dgm:t>
    </dgm:pt>
    <dgm:pt modelId="{E60A51FE-E6C8-C445-B542-FC75D7354480}" type="sibTrans" cxnId="{BFF764FD-925E-064F-9AD8-CEE5811D0831}">
      <dgm:prSet/>
      <dgm:spPr/>
      <dgm:t>
        <a:bodyPr/>
        <a:lstStyle/>
        <a:p>
          <a:endParaRPr lang="en-US"/>
        </a:p>
      </dgm:t>
    </dgm:pt>
    <dgm:pt modelId="{67223BBD-53F7-534F-80F3-1643509D109D}">
      <dgm:prSet phldrT="[Text]" phldr="1" custT="1"/>
      <dgm:spPr/>
      <dgm:t>
        <a:bodyPr/>
        <a:lstStyle/>
        <a:p>
          <a:endParaRPr lang="en-US" sz="1600" dirty="0"/>
        </a:p>
      </dgm:t>
    </dgm:pt>
    <dgm:pt modelId="{E61A76BB-1581-1F42-A73A-F9445ED534A4}" type="parTrans" cxnId="{448B16A6-1FEA-FD45-A320-BD0BDB19E920}">
      <dgm:prSet/>
      <dgm:spPr/>
      <dgm:t>
        <a:bodyPr/>
        <a:lstStyle/>
        <a:p>
          <a:endParaRPr lang="en-US"/>
        </a:p>
      </dgm:t>
    </dgm:pt>
    <dgm:pt modelId="{DF133F6A-8996-B743-AF02-6944B383477D}" type="sibTrans" cxnId="{448B16A6-1FEA-FD45-A320-BD0BDB19E920}">
      <dgm:prSet/>
      <dgm:spPr/>
      <dgm:t>
        <a:bodyPr/>
        <a:lstStyle/>
        <a:p>
          <a:endParaRPr lang="en-US"/>
        </a:p>
      </dgm:t>
    </dgm:pt>
    <dgm:pt modelId="{30CCEEA5-2617-1047-8DDC-D27F83C5B345}" type="pres">
      <dgm:prSet presAssocID="{8A25732E-9428-3C47-AB8B-72ABD0B6B8E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B0719A5-B3F5-FD42-97C8-9038A45AB667}" type="pres">
      <dgm:prSet presAssocID="{3B7B1B16-AE03-A546-A40C-3C917D79DB0A}" presName="hierRoot1" presStyleCnt="0">
        <dgm:presLayoutVars>
          <dgm:hierBranch val="init"/>
        </dgm:presLayoutVars>
      </dgm:prSet>
      <dgm:spPr/>
    </dgm:pt>
    <dgm:pt modelId="{63C8C917-FAA7-454D-BF36-6F27F41651B1}" type="pres">
      <dgm:prSet presAssocID="{3B7B1B16-AE03-A546-A40C-3C917D79DB0A}" presName="rootComposite1" presStyleCnt="0"/>
      <dgm:spPr/>
    </dgm:pt>
    <dgm:pt modelId="{605AA65F-E041-9346-858E-67897F445A28}" type="pres">
      <dgm:prSet presAssocID="{3B7B1B16-AE03-A546-A40C-3C917D79DB0A}" presName="rootText1" presStyleLbl="node0" presStyleIdx="0" presStyleCnt="1">
        <dgm:presLayoutVars>
          <dgm:chPref val="3"/>
        </dgm:presLayoutVars>
      </dgm:prSet>
      <dgm:spPr/>
    </dgm:pt>
    <dgm:pt modelId="{ED297F07-87A5-DB49-85D9-5313F998576A}" type="pres">
      <dgm:prSet presAssocID="{3B7B1B16-AE03-A546-A40C-3C917D79DB0A}" presName="rootConnector1" presStyleLbl="node1" presStyleIdx="0" presStyleCnt="0"/>
      <dgm:spPr/>
    </dgm:pt>
    <dgm:pt modelId="{5ECC8602-CF2B-1D4E-A383-B8ABEDB7C02E}" type="pres">
      <dgm:prSet presAssocID="{3B7B1B16-AE03-A546-A40C-3C917D79DB0A}" presName="hierChild2" presStyleCnt="0"/>
      <dgm:spPr/>
    </dgm:pt>
    <dgm:pt modelId="{7976EA4E-ADF9-114F-AD97-A4CB3E27816E}" type="pres">
      <dgm:prSet presAssocID="{EEDD7030-41EA-1042-8413-A1C544658768}" presName="Name37" presStyleLbl="parChTrans1D2" presStyleIdx="0" presStyleCnt="4"/>
      <dgm:spPr/>
    </dgm:pt>
    <dgm:pt modelId="{784113DB-4252-3543-99C8-F7246795705D}" type="pres">
      <dgm:prSet presAssocID="{798DB094-4178-FC4C-848A-0E16CB793246}" presName="hierRoot2" presStyleCnt="0">
        <dgm:presLayoutVars>
          <dgm:hierBranch val="init"/>
        </dgm:presLayoutVars>
      </dgm:prSet>
      <dgm:spPr/>
    </dgm:pt>
    <dgm:pt modelId="{C77DEE02-131B-4549-91AD-C2E01C1004F6}" type="pres">
      <dgm:prSet presAssocID="{798DB094-4178-FC4C-848A-0E16CB793246}" presName="rootComposite" presStyleCnt="0"/>
      <dgm:spPr/>
    </dgm:pt>
    <dgm:pt modelId="{BD72FE3B-3E87-4949-BDF8-B92A4CBFD7BF}" type="pres">
      <dgm:prSet presAssocID="{798DB094-4178-FC4C-848A-0E16CB793246}" presName="rootText" presStyleLbl="node2" presStyleIdx="0" presStyleCnt="3">
        <dgm:presLayoutVars>
          <dgm:chPref val="3"/>
        </dgm:presLayoutVars>
      </dgm:prSet>
      <dgm:spPr/>
    </dgm:pt>
    <dgm:pt modelId="{926B61B3-F57C-364E-88DE-A75E6E5C81F7}" type="pres">
      <dgm:prSet presAssocID="{798DB094-4178-FC4C-848A-0E16CB793246}" presName="rootConnector" presStyleLbl="node2" presStyleIdx="0" presStyleCnt="3"/>
      <dgm:spPr/>
    </dgm:pt>
    <dgm:pt modelId="{DBA3FE34-D29A-514F-AA38-A99CC89B1560}" type="pres">
      <dgm:prSet presAssocID="{798DB094-4178-FC4C-848A-0E16CB793246}" presName="hierChild4" presStyleCnt="0"/>
      <dgm:spPr/>
    </dgm:pt>
    <dgm:pt modelId="{B9F6DBF2-5AE5-A846-AF9E-342BA568281F}" type="pres">
      <dgm:prSet presAssocID="{798DB094-4178-FC4C-848A-0E16CB793246}" presName="hierChild5" presStyleCnt="0"/>
      <dgm:spPr/>
    </dgm:pt>
    <dgm:pt modelId="{98CA9270-6CDF-E242-ABF8-2240560D5A66}" type="pres">
      <dgm:prSet presAssocID="{7DE1370B-CBCE-624D-BF47-131E9715EE08}" presName="Name37" presStyleLbl="parChTrans1D2" presStyleIdx="1" presStyleCnt="4"/>
      <dgm:spPr/>
    </dgm:pt>
    <dgm:pt modelId="{3AAC915F-84AD-BD46-B7FB-B50B29249274}" type="pres">
      <dgm:prSet presAssocID="{582E773D-ECF6-C245-86FF-B9CC0B3AA65B}" presName="hierRoot2" presStyleCnt="0">
        <dgm:presLayoutVars>
          <dgm:hierBranch val="init"/>
        </dgm:presLayoutVars>
      </dgm:prSet>
      <dgm:spPr/>
    </dgm:pt>
    <dgm:pt modelId="{67775F4F-A38E-4F42-881B-648BA1C6AB32}" type="pres">
      <dgm:prSet presAssocID="{582E773D-ECF6-C245-86FF-B9CC0B3AA65B}" presName="rootComposite" presStyleCnt="0"/>
      <dgm:spPr/>
    </dgm:pt>
    <dgm:pt modelId="{B55DD712-9EE6-594C-8CBA-EC1802DE0433}" type="pres">
      <dgm:prSet presAssocID="{582E773D-ECF6-C245-86FF-B9CC0B3AA65B}" presName="rootText" presStyleLbl="node2" presStyleIdx="1" presStyleCnt="3">
        <dgm:presLayoutVars>
          <dgm:chPref val="3"/>
        </dgm:presLayoutVars>
      </dgm:prSet>
      <dgm:spPr/>
    </dgm:pt>
    <dgm:pt modelId="{D55A4FCC-E0BC-F247-83F1-00DCF9F86811}" type="pres">
      <dgm:prSet presAssocID="{582E773D-ECF6-C245-86FF-B9CC0B3AA65B}" presName="rootConnector" presStyleLbl="node2" presStyleIdx="1" presStyleCnt="3"/>
      <dgm:spPr/>
    </dgm:pt>
    <dgm:pt modelId="{F62863F3-E322-1D46-B359-E7ADDADE4775}" type="pres">
      <dgm:prSet presAssocID="{582E773D-ECF6-C245-86FF-B9CC0B3AA65B}" presName="hierChild4" presStyleCnt="0"/>
      <dgm:spPr/>
    </dgm:pt>
    <dgm:pt modelId="{8E1698AB-14C3-EE4B-9880-CA970AAE56BC}" type="pres">
      <dgm:prSet presAssocID="{582E773D-ECF6-C245-86FF-B9CC0B3AA65B}" presName="hierChild5" presStyleCnt="0"/>
      <dgm:spPr/>
    </dgm:pt>
    <dgm:pt modelId="{1665BB14-00D5-6147-84D8-FE3E5F1C45B2}" type="pres">
      <dgm:prSet presAssocID="{E61A76BB-1581-1F42-A73A-F9445ED534A4}" presName="Name37" presStyleLbl="parChTrans1D2" presStyleIdx="2" presStyleCnt="4"/>
      <dgm:spPr/>
    </dgm:pt>
    <dgm:pt modelId="{0561EA3F-D64C-694A-8100-345127849B0F}" type="pres">
      <dgm:prSet presAssocID="{67223BBD-53F7-534F-80F3-1643509D109D}" presName="hierRoot2" presStyleCnt="0">
        <dgm:presLayoutVars>
          <dgm:hierBranch val="init"/>
        </dgm:presLayoutVars>
      </dgm:prSet>
      <dgm:spPr/>
    </dgm:pt>
    <dgm:pt modelId="{1C46231B-CE2E-C846-9BB9-45B4B223EE11}" type="pres">
      <dgm:prSet presAssocID="{67223BBD-53F7-534F-80F3-1643509D109D}" presName="rootComposite" presStyleCnt="0"/>
      <dgm:spPr/>
    </dgm:pt>
    <dgm:pt modelId="{8B6B6C53-2587-CB47-AFE7-D00FA840153C}" type="pres">
      <dgm:prSet presAssocID="{67223BBD-53F7-534F-80F3-1643509D109D}" presName="rootText" presStyleLbl="node2" presStyleIdx="2" presStyleCnt="3">
        <dgm:presLayoutVars>
          <dgm:chPref val="3"/>
        </dgm:presLayoutVars>
      </dgm:prSet>
      <dgm:spPr/>
    </dgm:pt>
    <dgm:pt modelId="{6987E7FC-72E1-DB45-A8AE-F91F8F772344}" type="pres">
      <dgm:prSet presAssocID="{67223BBD-53F7-534F-80F3-1643509D109D}" presName="rootConnector" presStyleLbl="node2" presStyleIdx="2" presStyleCnt="3"/>
      <dgm:spPr/>
    </dgm:pt>
    <dgm:pt modelId="{009D4BCE-46BC-554C-8366-99CDD5664595}" type="pres">
      <dgm:prSet presAssocID="{67223BBD-53F7-534F-80F3-1643509D109D}" presName="hierChild4" presStyleCnt="0"/>
      <dgm:spPr/>
    </dgm:pt>
    <dgm:pt modelId="{260B049D-8671-C44C-804C-E79A5E6BE263}" type="pres">
      <dgm:prSet presAssocID="{67223BBD-53F7-534F-80F3-1643509D109D}" presName="hierChild5" presStyleCnt="0"/>
      <dgm:spPr/>
    </dgm:pt>
    <dgm:pt modelId="{332EDDFD-878A-8749-9FB4-D4D8AB61360C}" type="pres">
      <dgm:prSet presAssocID="{3B7B1B16-AE03-A546-A40C-3C917D79DB0A}" presName="hierChild3" presStyleCnt="0"/>
      <dgm:spPr/>
    </dgm:pt>
    <dgm:pt modelId="{484693EB-DD09-DE44-8C53-415544B62E84}" type="pres">
      <dgm:prSet presAssocID="{7304DBC5-47BF-A246-8E90-32D1DC893434}" presName="Name111" presStyleLbl="parChTrans1D2" presStyleIdx="3" presStyleCnt="4"/>
      <dgm:spPr/>
    </dgm:pt>
    <dgm:pt modelId="{05792281-F4FC-944C-9B0C-E13711036925}" type="pres">
      <dgm:prSet presAssocID="{5981F438-FA57-674E-9526-FD0D5DF09417}" presName="hierRoot3" presStyleCnt="0">
        <dgm:presLayoutVars>
          <dgm:hierBranch val="init"/>
        </dgm:presLayoutVars>
      </dgm:prSet>
      <dgm:spPr/>
    </dgm:pt>
    <dgm:pt modelId="{7CA791A8-CBA2-714C-B935-B3FCDA8C49A8}" type="pres">
      <dgm:prSet presAssocID="{5981F438-FA57-674E-9526-FD0D5DF09417}" presName="rootComposite3" presStyleCnt="0"/>
      <dgm:spPr/>
    </dgm:pt>
    <dgm:pt modelId="{2016BC8F-68BD-AA45-A00F-A0CB4150BC8C}" type="pres">
      <dgm:prSet presAssocID="{5981F438-FA57-674E-9526-FD0D5DF09417}" presName="rootText3" presStyleLbl="asst1" presStyleIdx="0" presStyleCnt="1">
        <dgm:presLayoutVars>
          <dgm:chPref val="3"/>
        </dgm:presLayoutVars>
      </dgm:prSet>
      <dgm:spPr/>
    </dgm:pt>
    <dgm:pt modelId="{D69C29F1-7699-574E-8E97-A345CA30A205}" type="pres">
      <dgm:prSet presAssocID="{5981F438-FA57-674E-9526-FD0D5DF09417}" presName="rootConnector3" presStyleLbl="asst1" presStyleIdx="0" presStyleCnt="1"/>
      <dgm:spPr/>
    </dgm:pt>
    <dgm:pt modelId="{75AD4D95-B5EE-8844-B79E-7CBAED6440C1}" type="pres">
      <dgm:prSet presAssocID="{5981F438-FA57-674E-9526-FD0D5DF09417}" presName="hierChild6" presStyleCnt="0"/>
      <dgm:spPr/>
    </dgm:pt>
    <dgm:pt modelId="{E30991BB-D176-8847-981D-1AD928269301}" type="pres">
      <dgm:prSet presAssocID="{5981F438-FA57-674E-9526-FD0D5DF09417}" presName="hierChild7" presStyleCnt="0"/>
      <dgm:spPr/>
    </dgm:pt>
  </dgm:ptLst>
  <dgm:cxnLst>
    <dgm:cxn modelId="{6702DD03-A62A-ED4C-850B-4963FE84F9D3}" type="presOf" srcId="{5981F438-FA57-674E-9526-FD0D5DF09417}" destId="{D69C29F1-7699-574E-8E97-A345CA30A205}" srcOrd="1" destOrd="0" presId="urn:microsoft.com/office/officeart/2005/8/layout/orgChart1"/>
    <dgm:cxn modelId="{A9636B06-340A-B54F-BA4C-37E917E42823}" type="presOf" srcId="{798DB094-4178-FC4C-848A-0E16CB793246}" destId="{BD72FE3B-3E87-4949-BDF8-B92A4CBFD7BF}" srcOrd="0" destOrd="0" presId="urn:microsoft.com/office/officeart/2005/8/layout/orgChart1"/>
    <dgm:cxn modelId="{D7CFF413-4108-C04D-8D8B-3457A3491E2F}" type="presOf" srcId="{3B7B1B16-AE03-A546-A40C-3C917D79DB0A}" destId="{ED297F07-87A5-DB49-85D9-5313F998576A}" srcOrd="1" destOrd="0" presId="urn:microsoft.com/office/officeart/2005/8/layout/orgChart1"/>
    <dgm:cxn modelId="{BD086416-D516-B844-9907-A435D0275B40}" type="presOf" srcId="{7304DBC5-47BF-A246-8E90-32D1DC893434}" destId="{484693EB-DD09-DE44-8C53-415544B62E84}" srcOrd="0" destOrd="0" presId="urn:microsoft.com/office/officeart/2005/8/layout/orgChart1"/>
    <dgm:cxn modelId="{9736A01C-318B-EA4F-A9B9-758ECFA221CA}" type="presOf" srcId="{E61A76BB-1581-1F42-A73A-F9445ED534A4}" destId="{1665BB14-00D5-6147-84D8-FE3E5F1C45B2}" srcOrd="0" destOrd="0" presId="urn:microsoft.com/office/officeart/2005/8/layout/orgChart1"/>
    <dgm:cxn modelId="{863B0C21-670C-9942-A642-8622DF289269}" type="presOf" srcId="{5981F438-FA57-674E-9526-FD0D5DF09417}" destId="{2016BC8F-68BD-AA45-A00F-A0CB4150BC8C}" srcOrd="0" destOrd="0" presId="urn:microsoft.com/office/officeart/2005/8/layout/orgChart1"/>
    <dgm:cxn modelId="{2CDC4723-3D71-CE42-BF7F-462F1CCE04B0}" type="presOf" srcId="{582E773D-ECF6-C245-86FF-B9CC0B3AA65B}" destId="{D55A4FCC-E0BC-F247-83F1-00DCF9F86811}" srcOrd="1" destOrd="0" presId="urn:microsoft.com/office/officeart/2005/8/layout/orgChart1"/>
    <dgm:cxn modelId="{C7228F2E-A68B-294C-B33B-7D7B918106EC}" srcId="{3B7B1B16-AE03-A546-A40C-3C917D79DB0A}" destId="{798DB094-4178-FC4C-848A-0E16CB793246}" srcOrd="1" destOrd="0" parTransId="{EEDD7030-41EA-1042-8413-A1C544658768}" sibTransId="{328C7DF3-3464-E24A-AD1B-6F38A90147F1}"/>
    <dgm:cxn modelId="{9CD1BD42-CEEA-DD46-AF0B-E10F77C93FA4}" type="presOf" srcId="{67223BBD-53F7-534F-80F3-1643509D109D}" destId="{8B6B6C53-2587-CB47-AFE7-D00FA840153C}" srcOrd="0" destOrd="0" presId="urn:microsoft.com/office/officeart/2005/8/layout/orgChart1"/>
    <dgm:cxn modelId="{29C24070-7390-0042-970F-D1C892D97E0F}" srcId="{8A25732E-9428-3C47-AB8B-72ABD0B6B8EA}" destId="{3B7B1B16-AE03-A546-A40C-3C917D79DB0A}" srcOrd="0" destOrd="0" parTransId="{6DA36FF6-C9F1-2245-BE10-6C88C3ECB49F}" sibTransId="{87FE1963-F9BE-6643-B7F0-0C7928235E85}"/>
    <dgm:cxn modelId="{FB1DBB80-D216-454E-8138-E3410C5AAF95}" type="presOf" srcId="{7DE1370B-CBCE-624D-BF47-131E9715EE08}" destId="{98CA9270-6CDF-E242-ABF8-2240560D5A66}" srcOrd="0" destOrd="0" presId="urn:microsoft.com/office/officeart/2005/8/layout/orgChart1"/>
    <dgm:cxn modelId="{6744C780-31A0-E844-9126-D232197AD1C0}" type="presOf" srcId="{582E773D-ECF6-C245-86FF-B9CC0B3AA65B}" destId="{B55DD712-9EE6-594C-8CBA-EC1802DE0433}" srcOrd="0" destOrd="0" presId="urn:microsoft.com/office/officeart/2005/8/layout/orgChart1"/>
    <dgm:cxn modelId="{0B526B95-1D54-2848-91AD-A7DC881A5EAD}" type="presOf" srcId="{67223BBD-53F7-534F-80F3-1643509D109D}" destId="{6987E7FC-72E1-DB45-A8AE-F91F8F772344}" srcOrd="1" destOrd="0" presId="urn:microsoft.com/office/officeart/2005/8/layout/orgChart1"/>
    <dgm:cxn modelId="{448B16A6-1FEA-FD45-A320-BD0BDB19E920}" srcId="{3B7B1B16-AE03-A546-A40C-3C917D79DB0A}" destId="{67223BBD-53F7-534F-80F3-1643509D109D}" srcOrd="3" destOrd="0" parTransId="{E61A76BB-1581-1F42-A73A-F9445ED534A4}" sibTransId="{DF133F6A-8996-B743-AF02-6944B383477D}"/>
    <dgm:cxn modelId="{3D959AA9-9A1D-264A-B718-98067F3A0A79}" type="presOf" srcId="{3B7B1B16-AE03-A546-A40C-3C917D79DB0A}" destId="{605AA65F-E041-9346-858E-67897F445A28}" srcOrd="0" destOrd="0" presId="urn:microsoft.com/office/officeart/2005/8/layout/orgChart1"/>
    <dgm:cxn modelId="{24F59AB7-5739-404A-9CF9-28996413706B}" type="presOf" srcId="{8A25732E-9428-3C47-AB8B-72ABD0B6B8EA}" destId="{30CCEEA5-2617-1047-8DDC-D27F83C5B345}" srcOrd="0" destOrd="0" presId="urn:microsoft.com/office/officeart/2005/8/layout/orgChart1"/>
    <dgm:cxn modelId="{670ADEC7-F131-7541-A82C-A8273793E4E3}" type="presOf" srcId="{798DB094-4178-FC4C-848A-0E16CB793246}" destId="{926B61B3-F57C-364E-88DE-A75E6E5C81F7}" srcOrd="1" destOrd="0" presId="urn:microsoft.com/office/officeart/2005/8/layout/orgChart1"/>
    <dgm:cxn modelId="{DA6BEAE4-ABA8-F54F-959B-F260A9562003}" srcId="{3B7B1B16-AE03-A546-A40C-3C917D79DB0A}" destId="{5981F438-FA57-674E-9526-FD0D5DF09417}" srcOrd="0" destOrd="0" parTransId="{7304DBC5-47BF-A246-8E90-32D1DC893434}" sibTransId="{E6CD7B3E-0C63-A74B-822C-B2BFD86F5D14}"/>
    <dgm:cxn modelId="{331719F8-0415-484B-86EE-845C05E16DB8}" type="presOf" srcId="{EEDD7030-41EA-1042-8413-A1C544658768}" destId="{7976EA4E-ADF9-114F-AD97-A4CB3E27816E}" srcOrd="0" destOrd="0" presId="urn:microsoft.com/office/officeart/2005/8/layout/orgChart1"/>
    <dgm:cxn modelId="{BFF764FD-925E-064F-9AD8-CEE5811D0831}" srcId="{3B7B1B16-AE03-A546-A40C-3C917D79DB0A}" destId="{582E773D-ECF6-C245-86FF-B9CC0B3AA65B}" srcOrd="2" destOrd="0" parTransId="{7DE1370B-CBCE-624D-BF47-131E9715EE08}" sibTransId="{E60A51FE-E6C8-C445-B542-FC75D7354480}"/>
    <dgm:cxn modelId="{9C39F0F6-271E-E649-915D-9A662495AACD}" type="presParOf" srcId="{30CCEEA5-2617-1047-8DDC-D27F83C5B345}" destId="{8B0719A5-B3F5-FD42-97C8-9038A45AB667}" srcOrd="0" destOrd="0" presId="urn:microsoft.com/office/officeart/2005/8/layout/orgChart1"/>
    <dgm:cxn modelId="{F9964AD9-B00B-3A4E-B723-BF17A86CCE79}" type="presParOf" srcId="{8B0719A5-B3F5-FD42-97C8-9038A45AB667}" destId="{63C8C917-FAA7-454D-BF36-6F27F41651B1}" srcOrd="0" destOrd="0" presId="urn:microsoft.com/office/officeart/2005/8/layout/orgChart1"/>
    <dgm:cxn modelId="{C4BAA475-C85A-BE4A-A281-727F49834397}" type="presParOf" srcId="{63C8C917-FAA7-454D-BF36-6F27F41651B1}" destId="{605AA65F-E041-9346-858E-67897F445A28}" srcOrd="0" destOrd="0" presId="urn:microsoft.com/office/officeart/2005/8/layout/orgChart1"/>
    <dgm:cxn modelId="{08123B6A-04E0-244C-BC76-7255F46DC464}" type="presParOf" srcId="{63C8C917-FAA7-454D-BF36-6F27F41651B1}" destId="{ED297F07-87A5-DB49-85D9-5313F998576A}" srcOrd="1" destOrd="0" presId="urn:microsoft.com/office/officeart/2005/8/layout/orgChart1"/>
    <dgm:cxn modelId="{A112CCBF-80FC-464F-9E6C-EA533DC5606F}" type="presParOf" srcId="{8B0719A5-B3F5-FD42-97C8-9038A45AB667}" destId="{5ECC8602-CF2B-1D4E-A383-B8ABEDB7C02E}" srcOrd="1" destOrd="0" presId="urn:microsoft.com/office/officeart/2005/8/layout/orgChart1"/>
    <dgm:cxn modelId="{83CD9279-62D0-7249-B51D-40292898B9B0}" type="presParOf" srcId="{5ECC8602-CF2B-1D4E-A383-B8ABEDB7C02E}" destId="{7976EA4E-ADF9-114F-AD97-A4CB3E27816E}" srcOrd="0" destOrd="0" presId="urn:microsoft.com/office/officeart/2005/8/layout/orgChart1"/>
    <dgm:cxn modelId="{E324C904-1948-B743-94FD-1D4AC437BE91}" type="presParOf" srcId="{5ECC8602-CF2B-1D4E-A383-B8ABEDB7C02E}" destId="{784113DB-4252-3543-99C8-F7246795705D}" srcOrd="1" destOrd="0" presId="urn:microsoft.com/office/officeart/2005/8/layout/orgChart1"/>
    <dgm:cxn modelId="{0E4ED22E-007C-2347-AC45-385246DDAF1F}" type="presParOf" srcId="{784113DB-4252-3543-99C8-F7246795705D}" destId="{C77DEE02-131B-4549-91AD-C2E01C1004F6}" srcOrd="0" destOrd="0" presId="urn:microsoft.com/office/officeart/2005/8/layout/orgChart1"/>
    <dgm:cxn modelId="{D77245B0-A5DC-7443-9A94-706E00FBA2E3}" type="presParOf" srcId="{C77DEE02-131B-4549-91AD-C2E01C1004F6}" destId="{BD72FE3B-3E87-4949-BDF8-B92A4CBFD7BF}" srcOrd="0" destOrd="0" presId="urn:microsoft.com/office/officeart/2005/8/layout/orgChart1"/>
    <dgm:cxn modelId="{046962BA-B3F6-6044-82C2-AA1CC2087846}" type="presParOf" srcId="{C77DEE02-131B-4549-91AD-C2E01C1004F6}" destId="{926B61B3-F57C-364E-88DE-A75E6E5C81F7}" srcOrd="1" destOrd="0" presId="urn:microsoft.com/office/officeart/2005/8/layout/orgChart1"/>
    <dgm:cxn modelId="{7CD6FF41-35F6-734F-97AF-0D68F3AC3679}" type="presParOf" srcId="{784113DB-4252-3543-99C8-F7246795705D}" destId="{DBA3FE34-D29A-514F-AA38-A99CC89B1560}" srcOrd="1" destOrd="0" presId="urn:microsoft.com/office/officeart/2005/8/layout/orgChart1"/>
    <dgm:cxn modelId="{4E06C95C-2E3C-5A4A-9FE1-CAA9DAFA12D3}" type="presParOf" srcId="{784113DB-4252-3543-99C8-F7246795705D}" destId="{B9F6DBF2-5AE5-A846-AF9E-342BA568281F}" srcOrd="2" destOrd="0" presId="urn:microsoft.com/office/officeart/2005/8/layout/orgChart1"/>
    <dgm:cxn modelId="{D0A2F0A4-5052-9B45-9B8D-45F8EF51C6E5}" type="presParOf" srcId="{5ECC8602-CF2B-1D4E-A383-B8ABEDB7C02E}" destId="{98CA9270-6CDF-E242-ABF8-2240560D5A66}" srcOrd="2" destOrd="0" presId="urn:microsoft.com/office/officeart/2005/8/layout/orgChart1"/>
    <dgm:cxn modelId="{5C9CD44A-6CF1-BB44-90E3-8335B3600C80}" type="presParOf" srcId="{5ECC8602-CF2B-1D4E-A383-B8ABEDB7C02E}" destId="{3AAC915F-84AD-BD46-B7FB-B50B29249274}" srcOrd="3" destOrd="0" presId="urn:microsoft.com/office/officeart/2005/8/layout/orgChart1"/>
    <dgm:cxn modelId="{BA5D40C0-D56D-A846-80FB-2706463B168D}" type="presParOf" srcId="{3AAC915F-84AD-BD46-B7FB-B50B29249274}" destId="{67775F4F-A38E-4F42-881B-648BA1C6AB32}" srcOrd="0" destOrd="0" presId="urn:microsoft.com/office/officeart/2005/8/layout/orgChart1"/>
    <dgm:cxn modelId="{75166F48-8A75-2649-BFE5-9B8823681E6A}" type="presParOf" srcId="{67775F4F-A38E-4F42-881B-648BA1C6AB32}" destId="{B55DD712-9EE6-594C-8CBA-EC1802DE0433}" srcOrd="0" destOrd="0" presId="urn:microsoft.com/office/officeart/2005/8/layout/orgChart1"/>
    <dgm:cxn modelId="{BAB6E6C2-105F-9348-83CA-AB73824CBADE}" type="presParOf" srcId="{67775F4F-A38E-4F42-881B-648BA1C6AB32}" destId="{D55A4FCC-E0BC-F247-83F1-00DCF9F86811}" srcOrd="1" destOrd="0" presId="urn:microsoft.com/office/officeart/2005/8/layout/orgChart1"/>
    <dgm:cxn modelId="{22CEDFF4-6122-4346-A7A1-4C16886A5958}" type="presParOf" srcId="{3AAC915F-84AD-BD46-B7FB-B50B29249274}" destId="{F62863F3-E322-1D46-B359-E7ADDADE4775}" srcOrd="1" destOrd="0" presId="urn:microsoft.com/office/officeart/2005/8/layout/orgChart1"/>
    <dgm:cxn modelId="{7B7EAA91-8A9C-EF48-95E0-D4F838C5E9D3}" type="presParOf" srcId="{3AAC915F-84AD-BD46-B7FB-B50B29249274}" destId="{8E1698AB-14C3-EE4B-9880-CA970AAE56BC}" srcOrd="2" destOrd="0" presId="urn:microsoft.com/office/officeart/2005/8/layout/orgChart1"/>
    <dgm:cxn modelId="{194C18F5-80B5-E74C-BE9E-6989E75EA44B}" type="presParOf" srcId="{5ECC8602-CF2B-1D4E-A383-B8ABEDB7C02E}" destId="{1665BB14-00D5-6147-84D8-FE3E5F1C45B2}" srcOrd="4" destOrd="0" presId="urn:microsoft.com/office/officeart/2005/8/layout/orgChart1"/>
    <dgm:cxn modelId="{2E375368-DEDC-1049-98F8-0E033E2C4806}" type="presParOf" srcId="{5ECC8602-CF2B-1D4E-A383-B8ABEDB7C02E}" destId="{0561EA3F-D64C-694A-8100-345127849B0F}" srcOrd="5" destOrd="0" presId="urn:microsoft.com/office/officeart/2005/8/layout/orgChart1"/>
    <dgm:cxn modelId="{0EE60FC7-CEFE-3447-AF97-CA0C9032DBB1}" type="presParOf" srcId="{0561EA3F-D64C-694A-8100-345127849B0F}" destId="{1C46231B-CE2E-C846-9BB9-45B4B223EE11}" srcOrd="0" destOrd="0" presId="urn:microsoft.com/office/officeart/2005/8/layout/orgChart1"/>
    <dgm:cxn modelId="{FBF3292A-2B92-944C-A7C3-D9EC2D0B4815}" type="presParOf" srcId="{1C46231B-CE2E-C846-9BB9-45B4B223EE11}" destId="{8B6B6C53-2587-CB47-AFE7-D00FA840153C}" srcOrd="0" destOrd="0" presId="urn:microsoft.com/office/officeart/2005/8/layout/orgChart1"/>
    <dgm:cxn modelId="{14A4ABF7-C2CE-044F-86BB-28D92328CD51}" type="presParOf" srcId="{1C46231B-CE2E-C846-9BB9-45B4B223EE11}" destId="{6987E7FC-72E1-DB45-A8AE-F91F8F772344}" srcOrd="1" destOrd="0" presId="urn:microsoft.com/office/officeart/2005/8/layout/orgChart1"/>
    <dgm:cxn modelId="{67132A0A-0C48-A24B-A3C2-4A06CD217FFA}" type="presParOf" srcId="{0561EA3F-D64C-694A-8100-345127849B0F}" destId="{009D4BCE-46BC-554C-8366-99CDD5664595}" srcOrd="1" destOrd="0" presId="urn:microsoft.com/office/officeart/2005/8/layout/orgChart1"/>
    <dgm:cxn modelId="{F48784B6-5ABC-8044-971A-81C52D6D120B}" type="presParOf" srcId="{0561EA3F-D64C-694A-8100-345127849B0F}" destId="{260B049D-8671-C44C-804C-E79A5E6BE263}" srcOrd="2" destOrd="0" presId="urn:microsoft.com/office/officeart/2005/8/layout/orgChart1"/>
    <dgm:cxn modelId="{DBCF44D4-1E6A-0141-A47A-9900DD6F1D1F}" type="presParOf" srcId="{8B0719A5-B3F5-FD42-97C8-9038A45AB667}" destId="{332EDDFD-878A-8749-9FB4-D4D8AB61360C}" srcOrd="2" destOrd="0" presId="urn:microsoft.com/office/officeart/2005/8/layout/orgChart1"/>
    <dgm:cxn modelId="{A12AE3B9-8FB6-814D-8B39-D50AF5EE8AD2}" type="presParOf" srcId="{332EDDFD-878A-8749-9FB4-D4D8AB61360C}" destId="{484693EB-DD09-DE44-8C53-415544B62E84}" srcOrd="0" destOrd="0" presId="urn:microsoft.com/office/officeart/2005/8/layout/orgChart1"/>
    <dgm:cxn modelId="{E56B671A-0311-7948-839E-7E52833C095F}" type="presParOf" srcId="{332EDDFD-878A-8749-9FB4-D4D8AB61360C}" destId="{05792281-F4FC-944C-9B0C-E13711036925}" srcOrd="1" destOrd="0" presId="urn:microsoft.com/office/officeart/2005/8/layout/orgChart1"/>
    <dgm:cxn modelId="{39C5ECEE-DE95-2544-89B8-0F96573CB0D1}" type="presParOf" srcId="{05792281-F4FC-944C-9B0C-E13711036925}" destId="{7CA791A8-CBA2-714C-B935-B3FCDA8C49A8}" srcOrd="0" destOrd="0" presId="urn:microsoft.com/office/officeart/2005/8/layout/orgChart1"/>
    <dgm:cxn modelId="{0B68EC66-3E09-3A4D-BFE5-6671AB49A692}" type="presParOf" srcId="{7CA791A8-CBA2-714C-B935-B3FCDA8C49A8}" destId="{2016BC8F-68BD-AA45-A00F-A0CB4150BC8C}" srcOrd="0" destOrd="0" presId="urn:microsoft.com/office/officeart/2005/8/layout/orgChart1"/>
    <dgm:cxn modelId="{59D12AA9-B6FB-354F-A33A-A4FB2117C3D2}" type="presParOf" srcId="{7CA791A8-CBA2-714C-B935-B3FCDA8C49A8}" destId="{D69C29F1-7699-574E-8E97-A345CA30A205}" srcOrd="1" destOrd="0" presId="urn:microsoft.com/office/officeart/2005/8/layout/orgChart1"/>
    <dgm:cxn modelId="{D7028D58-C848-0D4D-A35C-DF83BD328F4A}" type="presParOf" srcId="{05792281-F4FC-944C-9B0C-E13711036925}" destId="{75AD4D95-B5EE-8844-B79E-7CBAED6440C1}" srcOrd="1" destOrd="0" presId="urn:microsoft.com/office/officeart/2005/8/layout/orgChart1"/>
    <dgm:cxn modelId="{C5B08552-A7F3-1142-93DB-F47CE0588C4D}" type="presParOf" srcId="{05792281-F4FC-944C-9B0C-E13711036925}" destId="{E30991BB-D176-8847-981D-1AD92826930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25732E-9428-3C47-AB8B-72ABD0B6B8EA}" type="doc">
      <dgm:prSet loTypeId="urn:microsoft.com/office/officeart/2005/8/layout/orgChart1" loCatId="" qsTypeId="urn:microsoft.com/office/officeart/2005/8/quickstyle/simple1" qsCatId="simple" csTypeId="urn:microsoft.com/office/officeart/2005/8/colors/accent1_1" csCatId="accent1" phldr="0"/>
      <dgm:spPr/>
      <dgm:t>
        <a:bodyPr/>
        <a:lstStyle/>
        <a:p>
          <a:endParaRPr lang="en-US"/>
        </a:p>
      </dgm:t>
    </dgm:pt>
    <dgm:pt modelId="{3B7B1B16-AE03-A546-A40C-3C917D79DB0A}">
      <dgm:prSet phldrT="[Text]" phldr="1" custT="1"/>
      <dgm:spPr/>
      <dgm:t>
        <a:bodyPr/>
        <a:lstStyle/>
        <a:p>
          <a:endParaRPr lang="en-US" sz="1600" dirty="0"/>
        </a:p>
      </dgm:t>
    </dgm:pt>
    <dgm:pt modelId="{6DA36FF6-C9F1-2245-BE10-6C88C3ECB49F}" type="parTrans" cxnId="{29C24070-7390-0042-970F-D1C892D97E0F}">
      <dgm:prSet/>
      <dgm:spPr/>
      <dgm:t>
        <a:bodyPr/>
        <a:lstStyle/>
        <a:p>
          <a:endParaRPr lang="en-US"/>
        </a:p>
      </dgm:t>
    </dgm:pt>
    <dgm:pt modelId="{87FE1963-F9BE-6643-B7F0-0C7928235E85}" type="sibTrans" cxnId="{29C24070-7390-0042-970F-D1C892D97E0F}">
      <dgm:prSet/>
      <dgm:spPr/>
      <dgm:t>
        <a:bodyPr/>
        <a:lstStyle/>
        <a:p>
          <a:endParaRPr lang="en-US"/>
        </a:p>
      </dgm:t>
    </dgm:pt>
    <dgm:pt modelId="{5981F438-FA57-674E-9526-FD0D5DF09417}" type="asst">
      <dgm:prSet phldrT="[Text]" phldr="1" custT="1"/>
      <dgm:spPr/>
      <dgm:t>
        <a:bodyPr/>
        <a:lstStyle/>
        <a:p>
          <a:endParaRPr lang="en-US" sz="1600" dirty="0"/>
        </a:p>
      </dgm:t>
    </dgm:pt>
    <dgm:pt modelId="{7304DBC5-47BF-A246-8E90-32D1DC893434}" type="parTrans" cxnId="{DA6BEAE4-ABA8-F54F-959B-F260A9562003}">
      <dgm:prSet/>
      <dgm:spPr/>
      <dgm:t>
        <a:bodyPr/>
        <a:lstStyle/>
        <a:p>
          <a:endParaRPr lang="en-US"/>
        </a:p>
      </dgm:t>
    </dgm:pt>
    <dgm:pt modelId="{E6CD7B3E-0C63-A74B-822C-B2BFD86F5D14}" type="sibTrans" cxnId="{DA6BEAE4-ABA8-F54F-959B-F260A9562003}">
      <dgm:prSet/>
      <dgm:spPr/>
      <dgm:t>
        <a:bodyPr/>
        <a:lstStyle/>
        <a:p>
          <a:endParaRPr lang="en-US"/>
        </a:p>
      </dgm:t>
    </dgm:pt>
    <dgm:pt modelId="{798DB094-4178-FC4C-848A-0E16CB793246}">
      <dgm:prSet phldrT="[Text]" phldr="1" custT="1"/>
      <dgm:spPr/>
      <dgm:t>
        <a:bodyPr/>
        <a:lstStyle/>
        <a:p>
          <a:endParaRPr lang="en-US" sz="1600" dirty="0"/>
        </a:p>
      </dgm:t>
    </dgm:pt>
    <dgm:pt modelId="{EEDD7030-41EA-1042-8413-A1C544658768}" type="parTrans" cxnId="{C7228F2E-A68B-294C-B33B-7D7B918106EC}">
      <dgm:prSet/>
      <dgm:spPr/>
      <dgm:t>
        <a:bodyPr/>
        <a:lstStyle/>
        <a:p>
          <a:endParaRPr lang="en-US"/>
        </a:p>
      </dgm:t>
    </dgm:pt>
    <dgm:pt modelId="{328C7DF3-3464-E24A-AD1B-6F38A90147F1}" type="sibTrans" cxnId="{C7228F2E-A68B-294C-B33B-7D7B918106EC}">
      <dgm:prSet/>
      <dgm:spPr/>
      <dgm:t>
        <a:bodyPr/>
        <a:lstStyle/>
        <a:p>
          <a:endParaRPr lang="en-US"/>
        </a:p>
      </dgm:t>
    </dgm:pt>
    <dgm:pt modelId="{582E773D-ECF6-C245-86FF-B9CC0B3AA65B}">
      <dgm:prSet phldrT="[Text]" phldr="1" custT="1"/>
      <dgm:spPr/>
      <dgm:t>
        <a:bodyPr/>
        <a:lstStyle/>
        <a:p>
          <a:endParaRPr lang="en-US" sz="1600" dirty="0"/>
        </a:p>
      </dgm:t>
    </dgm:pt>
    <dgm:pt modelId="{7DE1370B-CBCE-624D-BF47-131E9715EE08}" type="parTrans" cxnId="{BFF764FD-925E-064F-9AD8-CEE5811D0831}">
      <dgm:prSet/>
      <dgm:spPr/>
      <dgm:t>
        <a:bodyPr/>
        <a:lstStyle/>
        <a:p>
          <a:endParaRPr lang="en-US"/>
        </a:p>
      </dgm:t>
    </dgm:pt>
    <dgm:pt modelId="{E60A51FE-E6C8-C445-B542-FC75D7354480}" type="sibTrans" cxnId="{BFF764FD-925E-064F-9AD8-CEE5811D0831}">
      <dgm:prSet/>
      <dgm:spPr/>
      <dgm:t>
        <a:bodyPr/>
        <a:lstStyle/>
        <a:p>
          <a:endParaRPr lang="en-US"/>
        </a:p>
      </dgm:t>
    </dgm:pt>
    <dgm:pt modelId="{67223BBD-53F7-534F-80F3-1643509D109D}">
      <dgm:prSet phldrT="[Text]" phldr="1" custT="1"/>
      <dgm:spPr/>
      <dgm:t>
        <a:bodyPr/>
        <a:lstStyle/>
        <a:p>
          <a:endParaRPr lang="en-US" sz="1600" dirty="0"/>
        </a:p>
      </dgm:t>
    </dgm:pt>
    <dgm:pt modelId="{E61A76BB-1581-1F42-A73A-F9445ED534A4}" type="parTrans" cxnId="{448B16A6-1FEA-FD45-A320-BD0BDB19E920}">
      <dgm:prSet/>
      <dgm:spPr/>
      <dgm:t>
        <a:bodyPr/>
        <a:lstStyle/>
        <a:p>
          <a:endParaRPr lang="en-US"/>
        </a:p>
      </dgm:t>
    </dgm:pt>
    <dgm:pt modelId="{DF133F6A-8996-B743-AF02-6944B383477D}" type="sibTrans" cxnId="{448B16A6-1FEA-FD45-A320-BD0BDB19E920}">
      <dgm:prSet/>
      <dgm:spPr/>
      <dgm:t>
        <a:bodyPr/>
        <a:lstStyle/>
        <a:p>
          <a:endParaRPr lang="en-US"/>
        </a:p>
      </dgm:t>
    </dgm:pt>
    <dgm:pt modelId="{30CCEEA5-2617-1047-8DDC-D27F83C5B345}" type="pres">
      <dgm:prSet presAssocID="{8A25732E-9428-3C47-AB8B-72ABD0B6B8E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B0719A5-B3F5-FD42-97C8-9038A45AB667}" type="pres">
      <dgm:prSet presAssocID="{3B7B1B16-AE03-A546-A40C-3C917D79DB0A}" presName="hierRoot1" presStyleCnt="0">
        <dgm:presLayoutVars>
          <dgm:hierBranch val="init"/>
        </dgm:presLayoutVars>
      </dgm:prSet>
      <dgm:spPr/>
    </dgm:pt>
    <dgm:pt modelId="{63C8C917-FAA7-454D-BF36-6F27F41651B1}" type="pres">
      <dgm:prSet presAssocID="{3B7B1B16-AE03-A546-A40C-3C917D79DB0A}" presName="rootComposite1" presStyleCnt="0"/>
      <dgm:spPr/>
    </dgm:pt>
    <dgm:pt modelId="{605AA65F-E041-9346-858E-67897F445A28}" type="pres">
      <dgm:prSet presAssocID="{3B7B1B16-AE03-A546-A40C-3C917D79DB0A}" presName="rootText1" presStyleLbl="node0" presStyleIdx="0" presStyleCnt="1">
        <dgm:presLayoutVars>
          <dgm:chPref val="3"/>
        </dgm:presLayoutVars>
      </dgm:prSet>
      <dgm:spPr/>
    </dgm:pt>
    <dgm:pt modelId="{ED297F07-87A5-DB49-85D9-5313F998576A}" type="pres">
      <dgm:prSet presAssocID="{3B7B1B16-AE03-A546-A40C-3C917D79DB0A}" presName="rootConnector1" presStyleLbl="node1" presStyleIdx="0" presStyleCnt="0"/>
      <dgm:spPr/>
    </dgm:pt>
    <dgm:pt modelId="{5ECC8602-CF2B-1D4E-A383-B8ABEDB7C02E}" type="pres">
      <dgm:prSet presAssocID="{3B7B1B16-AE03-A546-A40C-3C917D79DB0A}" presName="hierChild2" presStyleCnt="0"/>
      <dgm:spPr/>
    </dgm:pt>
    <dgm:pt modelId="{7976EA4E-ADF9-114F-AD97-A4CB3E27816E}" type="pres">
      <dgm:prSet presAssocID="{EEDD7030-41EA-1042-8413-A1C544658768}" presName="Name37" presStyleLbl="parChTrans1D2" presStyleIdx="0" presStyleCnt="4"/>
      <dgm:spPr/>
    </dgm:pt>
    <dgm:pt modelId="{784113DB-4252-3543-99C8-F7246795705D}" type="pres">
      <dgm:prSet presAssocID="{798DB094-4178-FC4C-848A-0E16CB793246}" presName="hierRoot2" presStyleCnt="0">
        <dgm:presLayoutVars>
          <dgm:hierBranch val="init"/>
        </dgm:presLayoutVars>
      </dgm:prSet>
      <dgm:spPr/>
    </dgm:pt>
    <dgm:pt modelId="{C77DEE02-131B-4549-91AD-C2E01C1004F6}" type="pres">
      <dgm:prSet presAssocID="{798DB094-4178-FC4C-848A-0E16CB793246}" presName="rootComposite" presStyleCnt="0"/>
      <dgm:spPr/>
    </dgm:pt>
    <dgm:pt modelId="{BD72FE3B-3E87-4949-BDF8-B92A4CBFD7BF}" type="pres">
      <dgm:prSet presAssocID="{798DB094-4178-FC4C-848A-0E16CB793246}" presName="rootText" presStyleLbl="node2" presStyleIdx="0" presStyleCnt="3">
        <dgm:presLayoutVars>
          <dgm:chPref val="3"/>
        </dgm:presLayoutVars>
      </dgm:prSet>
      <dgm:spPr/>
    </dgm:pt>
    <dgm:pt modelId="{926B61B3-F57C-364E-88DE-A75E6E5C81F7}" type="pres">
      <dgm:prSet presAssocID="{798DB094-4178-FC4C-848A-0E16CB793246}" presName="rootConnector" presStyleLbl="node2" presStyleIdx="0" presStyleCnt="3"/>
      <dgm:spPr/>
    </dgm:pt>
    <dgm:pt modelId="{DBA3FE34-D29A-514F-AA38-A99CC89B1560}" type="pres">
      <dgm:prSet presAssocID="{798DB094-4178-FC4C-848A-0E16CB793246}" presName="hierChild4" presStyleCnt="0"/>
      <dgm:spPr/>
    </dgm:pt>
    <dgm:pt modelId="{B9F6DBF2-5AE5-A846-AF9E-342BA568281F}" type="pres">
      <dgm:prSet presAssocID="{798DB094-4178-FC4C-848A-0E16CB793246}" presName="hierChild5" presStyleCnt="0"/>
      <dgm:spPr/>
    </dgm:pt>
    <dgm:pt modelId="{98CA9270-6CDF-E242-ABF8-2240560D5A66}" type="pres">
      <dgm:prSet presAssocID="{7DE1370B-CBCE-624D-BF47-131E9715EE08}" presName="Name37" presStyleLbl="parChTrans1D2" presStyleIdx="1" presStyleCnt="4"/>
      <dgm:spPr/>
    </dgm:pt>
    <dgm:pt modelId="{3AAC915F-84AD-BD46-B7FB-B50B29249274}" type="pres">
      <dgm:prSet presAssocID="{582E773D-ECF6-C245-86FF-B9CC0B3AA65B}" presName="hierRoot2" presStyleCnt="0">
        <dgm:presLayoutVars>
          <dgm:hierBranch val="init"/>
        </dgm:presLayoutVars>
      </dgm:prSet>
      <dgm:spPr/>
    </dgm:pt>
    <dgm:pt modelId="{67775F4F-A38E-4F42-881B-648BA1C6AB32}" type="pres">
      <dgm:prSet presAssocID="{582E773D-ECF6-C245-86FF-B9CC0B3AA65B}" presName="rootComposite" presStyleCnt="0"/>
      <dgm:spPr/>
    </dgm:pt>
    <dgm:pt modelId="{B55DD712-9EE6-594C-8CBA-EC1802DE0433}" type="pres">
      <dgm:prSet presAssocID="{582E773D-ECF6-C245-86FF-B9CC0B3AA65B}" presName="rootText" presStyleLbl="node2" presStyleIdx="1" presStyleCnt="3">
        <dgm:presLayoutVars>
          <dgm:chPref val="3"/>
        </dgm:presLayoutVars>
      </dgm:prSet>
      <dgm:spPr/>
    </dgm:pt>
    <dgm:pt modelId="{D55A4FCC-E0BC-F247-83F1-00DCF9F86811}" type="pres">
      <dgm:prSet presAssocID="{582E773D-ECF6-C245-86FF-B9CC0B3AA65B}" presName="rootConnector" presStyleLbl="node2" presStyleIdx="1" presStyleCnt="3"/>
      <dgm:spPr/>
    </dgm:pt>
    <dgm:pt modelId="{F62863F3-E322-1D46-B359-E7ADDADE4775}" type="pres">
      <dgm:prSet presAssocID="{582E773D-ECF6-C245-86FF-B9CC0B3AA65B}" presName="hierChild4" presStyleCnt="0"/>
      <dgm:spPr/>
    </dgm:pt>
    <dgm:pt modelId="{8E1698AB-14C3-EE4B-9880-CA970AAE56BC}" type="pres">
      <dgm:prSet presAssocID="{582E773D-ECF6-C245-86FF-B9CC0B3AA65B}" presName="hierChild5" presStyleCnt="0"/>
      <dgm:spPr/>
    </dgm:pt>
    <dgm:pt modelId="{1665BB14-00D5-6147-84D8-FE3E5F1C45B2}" type="pres">
      <dgm:prSet presAssocID="{E61A76BB-1581-1F42-A73A-F9445ED534A4}" presName="Name37" presStyleLbl="parChTrans1D2" presStyleIdx="2" presStyleCnt="4"/>
      <dgm:spPr/>
    </dgm:pt>
    <dgm:pt modelId="{0561EA3F-D64C-694A-8100-345127849B0F}" type="pres">
      <dgm:prSet presAssocID="{67223BBD-53F7-534F-80F3-1643509D109D}" presName="hierRoot2" presStyleCnt="0">
        <dgm:presLayoutVars>
          <dgm:hierBranch val="init"/>
        </dgm:presLayoutVars>
      </dgm:prSet>
      <dgm:spPr/>
    </dgm:pt>
    <dgm:pt modelId="{1C46231B-CE2E-C846-9BB9-45B4B223EE11}" type="pres">
      <dgm:prSet presAssocID="{67223BBD-53F7-534F-80F3-1643509D109D}" presName="rootComposite" presStyleCnt="0"/>
      <dgm:spPr/>
    </dgm:pt>
    <dgm:pt modelId="{8B6B6C53-2587-CB47-AFE7-D00FA840153C}" type="pres">
      <dgm:prSet presAssocID="{67223BBD-53F7-534F-80F3-1643509D109D}" presName="rootText" presStyleLbl="node2" presStyleIdx="2" presStyleCnt="3">
        <dgm:presLayoutVars>
          <dgm:chPref val="3"/>
        </dgm:presLayoutVars>
      </dgm:prSet>
      <dgm:spPr/>
    </dgm:pt>
    <dgm:pt modelId="{6987E7FC-72E1-DB45-A8AE-F91F8F772344}" type="pres">
      <dgm:prSet presAssocID="{67223BBD-53F7-534F-80F3-1643509D109D}" presName="rootConnector" presStyleLbl="node2" presStyleIdx="2" presStyleCnt="3"/>
      <dgm:spPr/>
    </dgm:pt>
    <dgm:pt modelId="{009D4BCE-46BC-554C-8366-99CDD5664595}" type="pres">
      <dgm:prSet presAssocID="{67223BBD-53F7-534F-80F3-1643509D109D}" presName="hierChild4" presStyleCnt="0"/>
      <dgm:spPr/>
    </dgm:pt>
    <dgm:pt modelId="{260B049D-8671-C44C-804C-E79A5E6BE263}" type="pres">
      <dgm:prSet presAssocID="{67223BBD-53F7-534F-80F3-1643509D109D}" presName="hierChild5" presStyleCnt="0"/>
      <dgm:spPr/>
    </dgm:pt>
    <dgm:pt modelId="{332EDDFD-878A-8749-9FB4-D4D8AB61360C}" type="pres">
      <dgm:prSet presAssocID="{3B7B1B16-AE03-A546-A40C-3C917D79DB0A}" presName="hierChild3" presStyleCnt="0"/>
      <dgm:spPr/>
    </dgm:pt>
    <dgm:pt modelId="{484693EB-DD09-DE44-8C53-415544B62E84}" type="pres">
      <dgm:prSet presAssocID="{7304DBC5-47BF-A246-8E90-32D1DC893434}" presName="Name111" presStyleLbl="parChTrans1D2" presStyleIdx="3" presStyleCnt="4"/>
      <dgm:spPr/>
    </dgm:pt>
    <dgm:pt modelId="{05792281-F4FC-944C-9B0C-E13711036925}" type="pres">
      <dgm:prSet presAssocID="{5981F438-FA57-674E-9526-FD0D5DF09417}" presName="hierRoot3" presStyleCnt="0">
        <dgm:presLayoutVars>
          <dgm:hierBranch val="init"/>
        </dgm:presLayoutVars>
      </dgm:prSet>
      <dgm:spPr/>
    </dgm:pt>
    <dgm:pt modelId="{7CA791A8-CBA2-714C-B935-B3FCDA8C49A8}" type="pres">
      <dgm:prSet presAssocID="{5981F438-FA57-674E-9526-FD0D5DF09417}" presName="rootComposite3" presStyleCnt="0"/>
      <dgm:spPr/>
    </dgm:pt>
    <dgm:pt modelId="{2016BC8F-68BD-AA45-A00F-A0CB4150BC8C}" type="pres">
      <dgm:prSet presAssocID="{5981F438-FA57-674E-9526-FD0D5DF09417}" presName="rootText3" presStyleLbl="asst1" presStyleIdx="0" presStyleCnt="1">
        <dgm:presLayoutVars>
          <dgm:chPref val="3"/>
        </dgm:presLayoutVars>
      </dgm:prSet>
      <dgm:spPr/>
    </dgm:pt>
    <dgm:pt modelId="{D69C29F1-7699-574E-8E97-A345CA30A205}" type="pres">
      <dgm:prSet presAssocID="{5981F438-FA57-674E-9526-FD0D5DF09417}" presName="rootConnector3" presStyleLbl="asst1" presStyleIdx="0" presStyleCnt="1"/>
      <dgm:spPr/>
    </dgm:pt>
    <dgm:pt modelId="{75AD4D95-B5EE-8844-B79E-7CBAED6440C1}" type="pres">
      <dgm:prSet presAssocID="{5981F438-FA57-674E-9526-FD0D5DF09417}" presName="hierChild6" presStyleCnt="0"/>
      <dgm:spPr/>
    </dgm:pt>
    <dgm:pt modelId="{E30991BB-D176-8847-981D-1AD928269301}" type="pres">
      <dgm:prSet presAssocID="{5981F438-FA57-674E-9526-FD0D5DF09417}" presName="hierChild7" presStyleCnt="0"/>
      <dgm:spPr/>
    </dgm:pt>
  </dgm:ptLst>
  <dgm:cxnLst>
    <dgm:cxn modelId="{853D3E09-F8B5-044A-B634-E6A7898AE622}" type="presOf" srcId="{582E773D-ECF6-C245-86FF-B9CC0B3AA65B}" destId="{D55A4FCC-E0BC-F247-83F1-00DCF9F86811}" srcOrd="1" destOrd="0" presId="urn:microsoft.com/office/officeart/2005/8/layout/orgChart1"/>
    <dgm:cxn modelId="{E9381F0D-AFE5-CB49-909E-A8ED850A7773}" type="presOf" srcId="{67223BBD-53F7-534F-80F3-1643509D109D}" destId="{6987E7FC-72E1-DB45-A8AE-F91F8F772344}" srcOrd="1" destOrd="0" presId="urn:microsoft.com/office/officeart/2005/8/layout/orgChart1"/>
    <dgm:cxn modelId="{5CCE7D12-8455-D14C-851E-359F60E92CC1}" type="presOf" srcId="{798DB094-4178-FC4C-848A-0E16CB793246}" destId="{BD72FE3B-3E87-4949-BDF8-B92A4CBFD7BF}" srcOrd="0" destOrd="0" presId="urn:microsoft.com/office/officeart/2005/8/layout/orgChart1"/>
    <dgm:cxn modelId="{E1AD0215-4346-A644-AC63-5DD1C37B6AF6}" type="presOf" srcId="{8A25732E-9428-3C47-AB8B-72ABD0B6B8EA}" destId="{30CCEEA5-2617-1047-8DDC-D27F83C5B345}" srcOrd="0" destOrd="0" presId="urn:microsoft.com/office/officeart/2005/8/layout/orgChart1"/>
    <dgm:cxn modelId="{A9BA4A1A-4DCC-2F49-A5BE-CAE87363AC98}" type="presOf" srcId="{5981F438-FA57-674E-9526-FD0D5DF09417}" destId="{D69C29F1-7699-574E-8E97-A345CA30A205}" srcOrd="1" destOrd="0" presId="urn:microsoft.com/office/officeart/2005/8/layout/orgChart1"/>
    <dgm:cxn modelId="{C7228F2E-A68B-294C-B33B-7D7B918106EC}" srcId="{3B7B1B16-AE03-A546-A40C-3C917D79DB0A}" destId="{798DB094-4178-FC4C-848A-0E16CB793246}" srcOrd="1" destOrd="0" parTransId="{EEDD7030-41EA-1042-8413-A1C544658768}" sibTransId="{328C7DF3-3464-E24A-AD1B-6F38A90147F1}"/>
    <dgm:cxn modelId="{C0ECB031-653F-604E-BAA1-62D1F7171FCF}" type="presOf" srcId="{7DE1370B-CBCE-624D-BF47-131E9715EE08}" destId="{98CA9270-6CDF-E242-ABF8-2240560D5A66}" srcOrd="0" destOrd="0" presId="urn:microsoft.com/office/officeart/2005/8/layout/orgChart1"/>
    <dgm:cxn modelId="{53692F60-92ED-4041-96C2-4900D4F264B4}" type="presOf" srcId="{3B7B1B16-AE03-A546-A40C-3C917D79DB0A}" destId="{605AA65F-E041-9346-858E-67897F445A28}" srcOrd="0" destOrd="0" presId="urn:microsoft.com/office/officeart/2005/8/layout/orgChart1"/>
    <dgm:cxn modelId="{1DA1A063-DBF6-6644-8573-56DE404B0C24}" type="presOf" srcId="{798DB094-4178-FC4C-848A-0E16CB793246}" destId="{926B61B3-F57C-364E-88DE-A75E6E5C81F7}" srcOrd="1" destOrd="0" presId="urn:microsoft.com/office/officeart/2005/8/layout/orgChart1"/>
    <dgm:cxn modelId="{5A66E14D-4B12-8F4D-883C-021EE02E26E6}" type="presOf" srcId="{582E773D-ECF6-C245-86FF-B9CC0B3AA65B}" destId="{B55DD712-9EE6-594C-8CBA-EC1802DE0433}" srcOrd="0" destOrd="0" presId="urn:microsoft.com/office/officeart/2005/8/layout/orgChart1"/>
    <dgm:cxn modelId="{29C24070-7390-0042-970F-D1C892D97E0F}" srcId="{8A25732E-9428-3C47-AB8B-72ABD0B6B8EA}" destId="{3B7B1B16-AE03-A546-A40C-3C917D79DB0A}" srcOrd="0" destOrd="0" parTransId="{6DA36FF6-C9F1-2245-BE10-6C88C3ECB49F}" sibTransId="{87FE1963-F9BE-6643-B7F0-0C7928235E85}"/>
    <dgm:cxn modelId="{69A33757-9009-9C4C-9205-0CAD5DFB59F7}" type="presOf" srcId="{67223BBD-53F7-534F-80F3-1643509D109D}" destId="{8B6B6C53-2587-CB47-AFE7-D00FA840153C}" srcOrd="0" destOrd="0" presId="urn:microsoft.com/office/officeart/2005/8/layout/orgChart1"/>
    <dgm:cxn modelId="{FE13B27F-3939-B54E-9E74-29A5EB3B3C73}" type="presOf" srcId="{5981F438-FA57-674E-9526-FD0D5DF09417}" destId="{2016BC8F-68BD-AA45-A00F-A0CB4150BC8C}" srcOrd="0" destOrd="0" presId="urn:microsoft.com/office/officeart/2005/8/layout/orgChart1"/>
    <dgm:cxn modelId="{448B16A6-1FEA-FD45-A320-BD0BDB19E920}" srcId="{3B7B1B16-AE03-A546-A40C-3C917D79DB0A}" destId="{67223BBD-53F7-534F-80F3-1643509D109D}" srcOrd="3" destOrd="0" parTransId="{E61A76BB-1581-1F42-A73A-F9445ED534A4}" sibTransId="{DF133F6A-8996-B743-AF02-6944B383477D}"/>
    <dgm:cxn modelId="{4FFFE1A6-CD31-B34A-B59B-39E51939A76F}" type="presOf" srcId="{7304DBC5-47BF-A246-8E90-32D1DC893434}" destId="{484693EB-DD09-DE44-8C53-415544B62E84}" srcOrd="0" destOrd="0" presId="urn:microsoft.com/office/officeart/2005/8/layout/orgChart1"/>
    <dgm:cxn modelId="{358861AF-A18F-1F40-86B8-860796E3D6FA}" type="presOf" srcId="{E61A76BB-1581-1F42-A73A-F9445ED534A4}" destId="{1665BB14-00D5-6147-84D8-FE3E5F1C45B2}" srcOrd="0" destOrd="0" presId="urn:microsoft.com/office/officeart/2005/8/layout/orgChart1"/>
    <dgm:cxn modelId="{BE8E3ACE-4BB6-1A44-A897-83D7923427A5}" type="presOf" srcId="{3B7B1B16-AE03-A546-A40C-3C917D79DB0A}" destId="{ED297F07-87A5-DB49-85D9-5313F998576A}" srcOrd="1" destOrd="0" presId="urn:microsoft.com/office/officeart/2005/8/layout/orgChart1"/>
    <dgm:cxn modelId="{DA6BEAE4-ABA8-F54F-959B-F260A9562003}" srcId="{3B7B1B16-AE03-A546-A40C-3C917D79DB0A}" destId="{5981F438-FA57-674E-9526-FD0D5DF09417}" srcOrd="0" destOrd="0" parTransId="{7304DBC5-47BF-A246-8E90-32D1DC893434}" sibTransId="{E6CD7B3E-0C63-A74B-822C-B2BFD86F5D14}"/>
    <dgm:cxn modelId="{BFF764FD-925E-064F-9AD8-CEE5811D0831}" srcId="{3B7B1B16-AE03-A546-A40C-3C917D79DB0A}" destId="{582E773D-ECF6-C245-86FF-B9CC0B3AA65B}" srcOrd="2" destOrd="0" parTransId="{7DE1370B-CBCE-624D-BF47-131E9715EE08}" sibTransId="{E60A51FE-E6C8-C445-B542-FC75D7354480}"/>
    <dgm:cxn modelId="{F55DBDFE-4B81-0242-A953-20A3746ECF2A}" type="presOf" srcId="{EEDD7030-41EA-1042-8413-A1C544658768}" destId="{7976EA4E-ADF9-114F-AD97-A4CB3E27816E}" srcOrd="0" destOrd="0" presId="urn:microsoft.com/office/officeart/2005/8/layout/orgChart1"/>
    <dgm:cxn modelId="{AE61DD6A-7945-4440-A458-F7EB752221AB}" type="presParOf" srcId="{30CCEEA5-2617-1047-8DDC-D27F83C5B345}" destId="{8B0719A5-B3F5-FD42-97C8-9038A45AB667}" srcOrd="0" destOrd="0" presId="urn:microsoft.com/office/officeart/2005/8/layout/orgChart1"/>
    <dgm:cxn modelId="{B93FA04C-4DF2-A840-9C26-76148CC41024}" type="presParOf" srcId="{8B0719A5-B3F5-FD42-97C8-9038A45AB667}" destId="{63C8C917-FAA7-454D-BF36-6F27F41651B1}" srcOrd="0" destOrd="0" presId="urn:microsoft.com/office/officeart/2005/8/layout/orgChart1"/>
    <dgm:cxn modelId="{C423E264-82D5-1540-AF3D-9934F8B07B9F}" type="presParOf" srcId="{63C8C917-FAA7-454D-BF36-6F27F41651B1}" destId="{605AA65F-E041-9346-858E-67897F445A28}" srcOrd="0" destOrd="0" presId="urn:microsoft.com/office/officeart/2005/8/layout/orgChart1"/>
    <dgm:cxn modelId="{52053F73-48DE-9748-8C02-184C4DECC4B9}" type="presParOf" srcId="{63C8C917-FAA7-454D-BF36-6F27F41651B1}" destId="{ED297F07-87A5-DB49-85D9-5313F998576A}" srcOrd="1" destOrd="0" presId="urn:microsoft.com/office/officeart/2005/8/layout/orgChart1"/>
    <dgm:cxn modelId="{2CE2CCF9-A7DB-7240-9B4F-E7E6BA624E15}" type="presParOf" srcId="{8B0719A5-B3F5-FD42-97C8-9038A45AB667}" destId="{5ECC8602-CF2B-1D4E-A383-B8ABEDB7C02E}" srcOrd="1" destOrd="0" presId="urn:microsoft.com/office/officeart/2005/8/layout/orgChart1"/>
    <dgm:cxn modelId="{36CF3A8B-2D41-1642-B845-861B527860E9}" type="presParOf" srcId="{5ECC8602-CF2B-1D4E-A383-B8ABEDB7C02E}" destId="{7976EA4E-ADF9-114F-AD97-A4CB3E27816E}" srcOrd="0" destOrd="0" presId="urn:microsoft.com/office/officeart/2005/8/layout/orgChart1"/>
    <dgm:cxn modelId="{494D142F-37D6-E44E-BC63-EA2B47015D2A}" type="presParOf" srcId="{5ECC8602-CF2B-1D4E-A383-B8ABEDB7C02E}" destId="{784113DB-4252-3543-99C8-F7246795705D}" srcOrd="1" destOrd="0" presId="urn:microsoft.com/office/officeart/2005/8/layout/orgChart1"/>
    <dgm:cxn modelId="{2CFFCDB9-9BB4-8B40-AE99-831978865366}" type="presParOf" srcId="{784113DB-4252-3543-99C8-F7246795705D}" destId="{C77DEE02-131B-4549-91AD-C2E01C1004F6}" srcOrd="0" destOrd="0" presId="urn:microsoft.com/office/officeart/2005/8/layout/orgChart1"/>
    <dgm:cxn modelId="{04C36F01-F8EF-0B43-A74C-4ECAE828782C}" type="presParOf" srcId="{C77DEE02-131B-4549-91AD-C2E01C1004F6}" destId="{BD72FE3B-3E87-4949-BDF8-B92A4CBFD7BF}" srcOrd="0" destOrd="0" presId="urn:microsoft.com/office/officeart/2005/8/layout/orgChart1"/>
    <dgm:cxn modelId="{EC4D9E11-E0EA-B64A-9270-1A40166B0444}" type="presParOf" srcId="{C77DEE02-131B-4549-91AD-C2E01C1004F6}" destId="{926B61B3-F57C-364E-88DE-A75E6E5C81F7}" srcOrd="1" destOrd="0" presId="urn:microsoft.com/office/officeart/2005/8/layout/orgChart1"/>
    <dgm:cxn modelId="{293A1C3F-8C11-6F45-83C1-661493449CA7}" type="presParOf" srcId="{784113DB-4252-3543-99C8-F7246795705D}" destId="{DBA3FE34-D29A-514F-AA38-A99CC89B1560}" srcOrd="1" destOrd="0" presId="urn:microsoft.com/office/officeart/2005/8/layout/orgChart1"/>
    <dgm:cxn modelId="{853A9009-7E54-0B47-B1E9-23C1991F4E07}" type="presParOf" srcId="{784113DB-4252-3543-99C8-F7246795705D}" destId="{B9F6DBF2-5AE5-A846-AF9E-342BA568281F}" srcOrd="2" destOrd="0" presId="urn:microsoft.com/office/officeart/2005/8/layout/orgChart1"/>
    <dgm:cxn modelId="{DD37DC6C-F12E-5B4F-B1F7-B07F015B0656}" type="presParOf" srcId="{5ECC8602-CF2B-1D4E-A383-B8ABEDB7C02E}" destId="{98CA9270-6CDF-E242-ABF8-2240560D5A66}" srcOrd="2" destOrd="0" presId="urn:microsoft.com/office/officeart/2005/8/layout/orgChart1"/>
    <dgm:cxn modelId="{1382A0F6-77D5-E949-AC59-AE29EADF66FC}" type="presParOf" srcId="{5ECC8602-CF2B-1D4E-A383-B8ABEDB7C02E}" destId="{3AAC915F-84AD-BD46-B7FB-B50B29249274}" srcOrd="3" destOrd="0" presId="urn:microsoft.com/office/officeart/2005/8/layout/orgChart1"/>
    <dgm:cxn modelId="{94B66BFF-805A-A94C-AD6D-5808ADAA21EE}" type="presParOf" srcId="{3AAC915F-84AD-BD46-B7FB-B50B29249274}" destId="{67775F4F-A38E-4F42-881B-648BA1C6AB32}" srcOrd="0" destOrd="0" presId="urn:microsoft.com/office/officeart/2005/8/layout/orgChart1"/>
    <dgm:cxn modelId="{3C1530BB-563C-A843-8061-1F95047C5F40}" type="presParOf" srcId="{67775F4F-A38E-4F42-881B-648BA1C6AB32}" destId="{B55DD712-9EE6-594C-8CBA-EC1802DE0433}" srcOrd="0" destOrd="0" presId="urn:microsoft.com/office/officeart/2005/8/layout/orgChart1"/>
    <dgm:cxn modelId="{C2ADEF1C-65FB-FB4A-A739-B12833B91267}" type="presParOf" srcId="{67775F4F-A38E-4F42-881B-648BA1C6AB32}" destId="{D55A4FCC-E0BC-F247-83F1-00DCF9F86811}" srcOrd="1" destOrd="0" presId="urn:microsoft.com/office/officeart/2005/8/layout/orgChart1"/>
    <dgm:cxn modelId="{453EB015-961C-6F42-ABDA-ED15D48E4899}" type="presParOf" srcId="{3AAC915F-84AD-BD46-B7FB-B50B29249274}" destId="{F62863F3-E322-1D46-B359-E7ADDADE4775}" srcOrd="1" destOrd="0" presId="urn:microsoft.com/office/officeart/2005/8/layout/orgChart1"/>
    <dgm:cxn modelId="{F41AE9E4-C653-7241-9E23-21C71E9F83D5}" type="presParOf" srcId="{3AAC915F-84AD-BD46-B7FB-B50B29249274}" destId="{8E1698AB-14C3-EE4B-9880-CA970AAE56BC}" srcOrd="2" destOrd="0" presId="urn:microsoft.com/office/officeart/2005/8/layout/orgChart1"/>
    <dgm:cxn modelId="{34A9E885-19C3-D348-B768-C35069FCB8D0}" type="presParOf" srcId="{5ECC8602-CF2B-1D4E-A383-B8ABEDB7C02E}" destId="{1665BB14-00D5-6147-84D8-FE3E5F1C45B2}" srcOrd="4" destOrd="0" presId="urn:microsoft.com/office/officeart/2005/8/layout/orgChart1"/>
    <dgm:cxn modelId="{E773B832-51CA-5B45-9E29-2C77348AE536}" type="presParOf" srcId="{5ECC8602-CF2B-1D4E-A383-B8ABEDB7C02E}" destId="{0561EA3F-D64C-694A-8100-345127849B0F}" srcOrd="5" destOrd="0" presId="urn:microsoft.com/office/officeart/2005/8/layout/orgChart1"/>
    <dgm:cxn modelId="{3BEAE0C4-AAC7-0143-A067-5E3082363AF3}" type="presParOf" srcId="{0561EA3F-D64C-694A-8100-345127849B0F}" destId="{1C46231B-CE2E-C846-9BB9-45B4B223EE11}" srcOrd="0" destOrd="0" presId="urn:microsoft.com/office/officeart/2005/8/layout/orgChart1"/>
    <dgm:cxn modelId="{89B46A13-C316-6E42-B272-A23F8B0CE7AC}" type="presParOf" srcId="{1C46231B-CE2E-C846-9BB9-45B4B223EE11}" destId="{8B6B6C53-2587-CB47-AFE7-D00FA840153C}" srcOrd="0" destOrd="0" presId="urn:microsoft.com/office/officeart/2005/8/layout/orgChart1"/>
    <dgm:cxn modelId="{2545243C-FF5D-0143-B332-DB501A98B76B}" type="presParOf" srcId="{1C46231B-CE2E-C846-9BB9-45B4B223EE11}" destId="{6987E7FC-72E1-DB45-A8AE-F91F8F772344}" srcOrd="1" destOrd="0" presId="urn:microsoft.com/office/officeart/2005/8/layout/orgChart1"/>
    <dgm:cxn modelId="{FBA5426E-3B2C-1241-A120-694C192FC2E7}" type="presParOf" srcId="{0561EA3F-D64C-694A-8100-345127849B0F}" destId="{009D4BCE-46BC-554C-8366-99CDD5664595}" srcOrd="1" destOrd="0" presId="urn:microsoft.com/office/officeart/2005/8/layout/orgChart1"/>
    <dgm:cxn modelId="{D3FC79D3-DC0B-0C4D-988E-DA0597588D4E}" type="presParOf" srcId="{0561EA3F-D64C-694A-8100-345127849B0F}" destId="{260B049D-8671-C44C-804C-E79A5E6BE263}" srcOrd="2" destOrd="0" presId="urn:microsoft.com/office/officeart/2005/8/layout/orgChart1"/>
    <dgm:cxn modelId="{0EEA0235-908F-F64E-8161-0CF6A95BB8FA}" type="presParOf" srcId="{8B0719A5-B3F5-FD42-97C8-9038A45AB667}" destId="{332EDDFD-878A-8749-9FB4-D4D8AB61360C}" srcOrd="2" destOrd="0" presId="urn:microsoft.com/office/officeart/2005/8/layout/orgChart1"/>
    <dgm:cxn modelId="{077FD51B-8A3D-814C-840E-42823F1A496F}" type="presParOf" srcId="{332EDDFD-878A-8749-9FB4-D4D8AB61360C}" destId="{484693EB-DD09-DE44-8C53-415544B62E84}" srcOrd="0" destOrd="0" presId="urn:microsoft.com/office/officeart/2005/8/layout/orgChart1"/>
    <dgm:cxn modelId="{6CF138B6-347A-5641-A147-4200E67167AF}" type="presParOf" srcId="{332EDDFD-878A-8749-9FB4-D4D8AB61360C}" destId="{05792281-F4FC-944C-9B0C-E13711036925}" srcOrd="1" destOrd="0" presId="urn:microsoft.com/office/officeart/2005/8/layout/orgChart1"/>
    <dgm:cxn modelId="{948BCCE4-9D04-5748-B584-4DA7CB1DF402}" type="presParOf" srcId="{05792281-F4FC-944C-9B0C-E13711036925}" destId="{7CA791A8-CBA2-714C-B935-B3FCDA8C49A8}" srcOrd="0" destOrd="0" presId="urn:microsoft.com/office/officeart/2005/8/layout/orgChart1"/>
    <dgm:cxn modelId="{2ED9707A-F6E7-FA40-9F89-2E29EAEC0988}" type="presParOf" srcId="{7CA791A8-CBA2-714C-B935-B3FCDA8C49A8}" destId="{2016BC8F-68BD-AA45-A00F-A0CB4150BC8C}" srcOrd="0" destOrd="0" presId="urn:microsoft.com/office/officeart/2005/8/layout/orgChart1"/>
    <dgm:cxn modelId="{AB570AEE-72CE-C848-AC7A-A5BB9C0CC833}" type="presParOf" srcId="{7CA791A8-CBA2-714C-B935-B3FCDA8C49A8}" destId="{D69C29F1-7699-574E-8E97-A345CA30A205}" srcOrd="1" destOrd="0" presId="urn:microsoft.com/office/officeart/2005/8/layout/orgChart1"/>
    <dgm:cxn modelId="{28940131-E168-0E47-9B32-EAA8D927B4C0}" type="presParOf" srcId="{05792281-F4FC-944C-9B0C-E13711036925}" destId="{75AD4D95-B5EE-8844-B79E-7CBAED6440C1}" srcOrd="1" destOrd="0" presId="urn:microsoft.com/office/officeart/2005/8/layout/orgChart1"/>
    <dgm:cxn modelId="{78EF839B-D95F-B64B-B2D6-C111F0E6C2B0}" type="presParOf" srcId="{05792281-F4FC-944C-9B0C-E13711036925}" destId="{E30991BB-D176-8847-981D-1AD92826930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25732E-9428-3C47-AB8B-72ABD0B6B8EA}" type="doc">
      <dgm:prSet loTypeId="urn:microsoft.com/office/officeart/2005/8/layout/pyramid1" loCatId="" qsTypeId="urn:microsoft.com/office/officeart/2005/8/quickstyle/simple1" qsCatId="simple" csTypeId="urn:microsoft.com/office/officeart/2005/8/colors/colorful1" csCatId="colorful" phldr="0"/>
      <dgm:spPr/>
      <dgm:t>
        <a:bodyPr/>
        <a:lstStyle/>
        <a:p>
          <a:endParaRPr lang="en-US"/>
        </a:p>
      </dgm:t>
    </dgm:pt>
    <dgm:pt modelId="{6B99A81F-2EB1-874C-A74D-E53B3B74C2D9}">
      <dgm:prSet phldrT="[Text]" phldr="1" custT="1"/>
      <dgm:spPr/>
      <dgm:t>
        <a:bodyPr/>
        <a:lstStyle/>
        <a:p>
          <a:endParaRPr lang="en-US" sz="1800" b="1" dirty="0">
            <a:solidFill>
              <a:schemeClr val="bg1"/>
            </a:solidFill>
          </a:endParaRPr>
        </a:p>
      </dgm:t>
    </dgm:pt>
    <dgm:pt modelId="{4FDB29F5-C455-AF4A-B908-277A0A0FD29C}" type="parTrans" cxnId="{E4839662-3499-874E-B2B6-2B4A6748274D}">
      <dgm:prSet/>
      <dgm:spPr/>
      <dgm:t>
        <a:bodyPr/>
        <a:lstStyle/>
        <a:p>
          <a:endParaRPr lang="en-US" sz="2000"/>
        </a:p>
      </dgm:t>
    </dgm:pt>
    <dgm:pt modelId="{3E778E9A-CBA3-0849-8F0D-F82D6AE27DBE}" type="sibTrans" cxnId="{E4839662-3499-874E-B2B6-2B4A6748274D}">
      <dgm:prSet/>
      <dgm:spPr/>
      <dgm:t>
        <a:bodyPr/>
        <a:lstStyle/>
        <a:p>
          <a:endParaRPr lang="en-US" sz="2000"/>
        </a:p>
      </dgm:t>
    </dgm:pt>
    <dgm:pt modelId="{F1FCA514-A882-3748-B21D-359B3C32D5B1}">
      <dgm:prSet phldrT="[Text]" phldr="1" custT="1"/>
      <dgm:spPr/>
      <dgm:t>
        <a:bodyPr/>
        <a:lstStyle/>
        <a:p>
          <a:endParaRPr lang="en-US" sz="1800" b="1" dirty="0">
            <a:solidFill>
              <a:schemeClr val="bg1"/>
            </a:solidFill>
          </a:endParaRPr>
        </a:p>
      </dgm:t>
    </dgm:pt>
    <dgm:pt modelId="{6445D92C-B687-B04F-8AB2-2D739B9017EB}" type="parTrans" cxnId="{AAF82ED4-4941-6D43-B500-4DF3ADE05769}">
      <dgm:prSet/>
      <dgm:spPr/>
      <dgm:t>
        <a:bodyPr/>
        <a:lstStyle/>
        <a:p>
          <a:endParaRPr lang="en-US" sz="2000"/>
        </a:p>
      </dgm:t>
    </dgm:pt>
    <dgm:pt modelId="{36CE2731-86E5-6A4D-A571-D15878A6F323}" type="sibTrans" cxnId="{AAF82ED4-4941-6D43-B500-4DF3ADE05769}">
      <dgm:prSet/>
      <dgm:spPr/>
      <dgm:t>
        <a:bodyPr/>
        <a:lstStyle/>
        <a:p>
          <a:endParaRPr lang="en-US" sz="2000"/>
        </a:p>
      </dgm:t>
    </dgm:pt>
    <dgm:pt modelId="{844C94FB-A0AA-5B40-80F0-B37E47BDCAB6}">
      <dgm:prSet phldrT="[Text]" phldr="1" custT="1"/>
      <dgm:spPr/>
      <dgm:t>
        <a:bodyPr/>
        <a:lstStyle/>
        <a:p>
          <a:endParaRPr lang="en-US" sz="1800" b="1" dirty="0">
            <a:solidFill>
              <a:schemeClr val="bg1"/>
            </a:solidFill>
          </a:endParaRPr>
        </a:p>
      </dgm:t>
    </dgm:pt>
    <dgm:pt modelId="{B12DC661-3261-384E-9C4F-0005D574D0B0}" type="parTrans" cxnId="{66CBC7F0-D182-CE4B-80B3-41FD9EEFBE41}">
      <dgm:prSet/>
      <dgm:spPr/>
      <dgm:t>
        <a:bodyPr/>
        <a:lstStyle/>
        <a:p>
          <a:endParaRPr lang="en-US" sz="2000"/>
        </a:p>
      </dgm:t>
    </dgm:pt>
    <dgm:pt modelId="{978EA5A0-9226-9C43-AFE9-7D674409A3AF}" type="sibTrans" cxnId="{66CBC7F0-D182-CE4B-80B3-41FD9EEFBE41}">
      <dgm:prSet/>
      <dgm:spPr/>
      <dgm:t>
        <a:bodyPr/>
        <a:lstStyle/>
        <a:p>
          <a:endParaRPr lang="en-US" sz="2000"/>
        </a:p>
      </dgm:t>
    </dgm:pt>
    <dgm:pt modelId="{E62C1A90-D9E7-CF43-BB6E-CFF9BFBCCECC}" type="pres">
      <dgm:prSet presAssocID="{8A25732E-9428-3C47-AB8B-72ABD0B6B8EA}" presName="Name0" presStyleCnt="0">
        <dgm:presLayoutVars>
          <dgm:dir/>
          <dgm:animLvl val="lvl"/>
          <dgm:resizeHandles val="exact"/>
        </dgm:presLayoutVars>
      </dgm:prSet>
      <dgm:spPr/>
    </dgm:pt>
    <dgm:pt modelId="{ACB287AD-A8F8-FF46-B23D-642E480D09A0}" type="pres">
      <dgm:prSet presAssocID="{6B99A81F-2EB1-874C-A74D-E53B3B74C2D9}" presName="Name8" presStyleCnt="0"/>
      <dgm:spPr/>
    </dgm:pt>
    <dgm:pt modelId="{11EAC842-9C97-394B-B834-9EF01B3B8AF2}" type="pres">
      <dgm:prSet presAssocID="{6B99A81F-2EB1-874C-A74D-E53B3B74C2D9}" presName="level" presStyleLbl="node1" presStyleIdx="0" presStyleCnt="3">
        <dgm:presLayoutVars>
          <dgm:chMax val="1"/>
          <dgm:bulletEnabled val="1"/>
        </dgm:presLayoutVars>
      </dgm:prSet>
      <dgm:spPr/>
    </dgm:pt>
    <dgm:pt modelId="{F8459F6C-3679-F34B-9D40-FD6C2AE7CFC8}" type="pres">
      <dgm:prSet presAssocID="{6B99A81F-2EB1-874C-A74D-E53B3B74C2D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DDBE5D8-A30B-1C4B-8C13-56A5527C4469}" type="pres">
      <dgm:prSet presAssocID="{F1FCA514-A882-3748-B21D-359B3C32D5B1}" presName="Name8" presStyleCnt="0"/>
      <dgm:spPr/>
    </dgm:pt>
    <dgm:pt modelId="{3E4B67EA-1985-1045-B8B5-DED6EF3B5855}" type="pres">
      <dgm:prSet presAssocID="{F1FCA514-A882-3748-B21D-359B3C32D5B1}" presName="level" presStyleLbl="node1" presStyleIdx="1" presStyleCnt="3">
        <dgm:presLayoutVars>
          <dgm:chMax val="1"/>
          <dgm:bulletEnabled val="1"/>
        </dgm:presLayoutVars>
      </dgm:prSet>
      <dgm:spPr/>
    </dgm:pt>
    <dgm:pt modelId="{C08977F9-3BD5-9648-BD63-63210EF548AF}" type="pres">
      <dgm:prSet presAssocID="{F1FCA514-A882-3748-B21D-359B3C32D5B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23D788D-39BA-9F45-8371-B2CDBC132AD9}" type="pres">
      <dgm:prSet presAssocID="{844C94FB-A0AA-5B40-80F0-B37E47BDCAB6}" presName="Name8" presStyleCnt="0"/>
      <dgm:spPr/>
    </dgm:pt>
    <dgm:pt modelId="{C5590C1E-8CBD-8949-B862-4AD696171BC8}" type="pres">
      <dgm:prSet presAssocID="{844C94FB-A0AA-5B40-80F0-B37E47BDCAB6}" presName="level" presStyleLbl="node1" presStyleIdx="2" presStyleCnt="3">
        <dgm:presLayoutVars>
          <dgm:chMax val="1"/>
          <dgm:bulletEnabled val="1"/>
        </dgm:presLayoutVars>
      </dgm:prSet>
      <dgm:spPr/>
    </dgm:pt>
    <dgm:pt modelId="{6DC5D030-9265-C244-B178-984E2C5331B9}" type="pres">
      <dgm:prSet presAssocID="{844C94FB-A0AA-5B40-80F0-B37E47BDCAB6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B4954406-4287-1C42-9554-3521E3BFC8B2}" type="presOf" srcId="{6B99A81F-2EB1-874C-A74D-E53B3B74C2D9}" destId="{F8459F6C-3679-F34B-9D40-FD6C2AE7CFC8}" srcOrd="1" destOrd="0" presId="urn:microsoft.com/office/officeart/2005/8/layout/pyramid1"/>
    <dgm:cxn modelId="{4EC81D5D-D3A5-7545-9114-AB1C499C9533}" type="presOf" srcId="{6B99A81F-2EB1-874C-A74D-E53B3B74C2D9}" destId="{11EAC842-9C97-394B-B834-9EF01B3B8AF2}" srcOrd="0" destOrd="0" presId="urn:microsoft.com/office/officeart/2005/8/layout/pyramid1"/>
    <dgm:cxn modelId="{E4839662-3499-874E-B2B6-2B4A6748274D}" srcId="{8A25732E-9428-3C47-AB8B-72ABD0B6B8EA}" destId="{6B99A81F-2EB1-874C-A74D-E53B3B74C2D9}" srcOrd="0" destOrd="0" parTransId="{4FDB29F5-C455-AF4A-B908-277A0A0FD29C}" sibTransId="{3E778E9A-CBA3-0849-8F0D-F82D6AE27DBE}"/>
    <dgm:cxn modelId="{6F8DA578-EB37-9F49-BD4A-1D4D732D6966}" type="presOf" srcId="{844C94FB-A0AA-5B40-80F0-B37E47BDCAB6}" destId="{C5590C1E-8CBD-8949-B862-4AD696171BC8}" srcOrd="0" destOrd="0" presId="urn:microsoft.com/office/officeart/2005/8/layout/pyramid1"/>
    <dgm:cxn modelId="{D9409886-CDB7-E046-90D4-411FDACCD6C6}" type="presOf" srcId="{8A25732E-9428-3C47-AB8B-72ABD0B6B8EA}" destId="{E62C1A90-D9E7-CF43-BB6E-CFF9BFBCCECC}" srcOrd="0" destOrd="0" presId="urn:microsoft.com/office/officeart/2005/8/layout/pyramid1"/>
    <dgm:cxn modelId="{05F010C4-9177-7944-8AD1-63959AA5F720}" type="presOf" srcId="{F1FCA514-A882-3748-B21D-359B3C32D5B1}" destId="{C08977F9-3BD5-9648-BD63-63210EF548AF}" srcOrd="1" destOrd="0" presId="urn:microsoft.com/office/officeart/2005/8/layout/pyramid1"/>
    <dgm:cxn modelId="{AAF82ED4-4941-6D43-B500-4DF3ADE05769}" srcId="{8A25732E-9428-3C47-AB8B-72ABD0B6B8EA}" destId="{F1FCA514-A882-3748-B21D-359B3C32D5B1}" srcOrd="1" destOrd="0" parTransId="{6445D92C-B687-B04F-8AB2-2D739B9017EB}" sibTransId="{36CE2731-86E5-6A4D-A571-D15878A6F323}"/>
    <dgm:cxn modelId="{2C2F90D6-D690-8B47-A47E-AD65F371685D}" type="presOf" srcId="{844C94FB-A0AA-5B40-80F0-B37E47BDCAB6}" destId="{6DC5D030-9265-C244-B178-984E2C5331B9}" srcOrd="1" destOrd="0" presId="urn:microsoft.com/office/officeart/2005/8/layout/pyramid1"/>
    <dgm:cxn modelId="{52CA3AD8-F01C-A949-BB0D-EA1F1914BFFF}" type="presOf" srcId="{F1FCA514-A882-3748-B21D-359B3C32D5B1}" destId="{3E4B67EA-1985-1045-B8B5-DED6EF3B5855}" srcOrd="0" destOrd="0" presId="urn:microsoft.com/office/officeart/2005/8/layout/pyramid1"/>
    <dgm:cxn modelId="{66CBC7F0-D182-CE4B-80B3-41FD9EEFBE41}" srcId="{8A25732E-9428-3C47-AB8B-72ABD0B6B8EA}" destId="{844C94FB-A0AA-5B40-80F0-B37E47BDCAB6}" srcOrd="2" destOrd="0" parTransId="{B12DC661-3261-384E-9C4F-0005D574D0B0}" sibTransId="{978EA5A0-9226-9C43-AFE9-7D674409A3AF}"/>
    <dgm:cxn modelId="{0DD72DFE-C1DF-F64A-A090-293D692ABEE2}" type="presParOf" srcId="{E62C1A90-D9E7-CF43-BB6E-CFF9BFBCCECC}" destId="{ACB287AD-A8F8-FF46-B23D-642E480D09A0}" srcOrd="0" destOrd="0" presId="urn:microsoft.com/office/officeart/2005/8/layout/pyramid1"/>
    <dgm:cxn modelId="{7279D595-3262-D548-80A0-53BCD93DD854}" type="presParOf" srcId="{ACB287AD-A8F8-FF46-B23D-642E480D09A0}" destId="{11EAC842-9C97-394B-B834-9EF01B3B8AF2}" srcOrd="0" destOrd="0" presId="urn:microsoft.com/office/officeart/2005/8/layout/pyramid1"/>
    <dgm:cxn modelId="{3AC5E476-A04B-7D4B-9A90-683485F91492}" type="presParOf" srcId="{ACB287AD-A8F8-FF46-B23D-642E480D09A0}" destId="{F8459F6C-3679-F34B-9D40-FD6C2AE7CFC8}" srcOrd="1" destOrd="0" presId="urn:microsoft.com/office/officeart/2005/8/layout/pyramid1"/>
    <dgm:cxn modelId="{7B26217E-0991-C148-BE30-DC3815A1F9D8}" type="presParOf" srcId="{E62C1A90-D9E7-CF43-BB6E-CFF9BFBCCECC}" destId="{9DDBE5D8-A30B-1C4B-8C13-56A5527C4469}" srcOrd="1" destOrd="0" presId="urn:microsoft.com/office/officeart/2005/8/layout/pyramid1"/>
    <dgm:cxn modelId="{447234AB-C46B-1242-A956-72E38250A75D}" type="presParOf" srcId="{9DDBE5D8-A30B-1C4B-8C13-56A5527C4469}" destId="{3E4B67EA-1985-1045-B8B5-DED6EF3B5855}" srcOrd="0" destOrd="0" presId="urn:microsoft.com/office/officeart/2005/8/layout/pyramid1"/>
    <dgm:cxn modelId="{2976F4DC-B4ED-574D-8D64-206001B3F8A2}" type="presParOf" srcId="{9DDBE5D8-A30B-1C4B-8C13-56A5527C4469}" destId="{C08977F9-3BD5-9648-BD63-63210EF548AF}" srcOrd="1" destOrd="0" presId="urn:microsoft.com/office/officeart/2005/8/layout/pyramid1"/>
    <dgm:cxn modelId="{274779D8-C25C-C142-AD9B-D3196AD27BBF}" type="presParOf" srcId="{E62C1A90-D9E7-CF43-BB6E-CFF9BFBCCECC}" destId="{023D788D-39BA-9F45-8371-B2CDBC132AD9}" srcOrd="2" destOrd="0" presId="urn:microsoft.com/office/officeart/2005/8/layout/pyramid1"/>
    <dgm:cxn modelId="{CFD9AA10-293F-AA46-B356-4A49C3E34469}" type="presParOf" srcId="{023D788D-39BA-9F45-8371-B2CDBC132AD9}" destId="{C5590C1E-8CBD-8949-B862-4AD696171BC8}" srcOrd="0" destOrd="0" presId="urn:microsoft.com/office/officeart/2005/8/layout/pyramid1"/>
    <dgm:cxn modelId="{0B7DD8A1-D0A2-704E-86D0-85026089BE90}" type="presParOf" srcId="{023D788D-39BA-9F45-8371-B2CDBC132AD9}" destId="{6DC5D030-9265-C244-B178-984E2C5331B9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A25732E-9428-3C47-AB8B-72ABD0B6B8EA}" type="doc">
      <dgm:prSet loTypeId="urn:microsoft.com/office/officeart/2005/8/layout/pyramid1" loCatId="" qsTypeId="urn:microsoft.com/office/officeart/2005/8/quickstyle/simple1" qsCatId="simple" csTypeId="urn:microsoft.com/office/officeart/2005/8/colors/accent1_1" csCatId="accent1" phldr="0"/>
      <dgm:spPr/>
      <dgm:t>
        <a:bodyPr/>
        <a:lstStyle/>
        <a:p>
          <a:endParaRPr lang="en-US"/>
        </a:p>
      </dgm:t>
    </dgm:pt>
    <dgm:pt modelId="{6B99A81F-2EB1-874C-A74D-E53B3B74C2D9}">
      <dgm:prSet phldrT="[Text]" phldr="1" custT="1"/>
      <dgm:spPr/>
      <dgm:t>
        <a:bodyPr/>
        <a:lstStyle/>
        <a:p>
          <a:endParaRPr lang="en-US" sz="2000" dirty="0"/>
        </a:p>
      </dgm:t>
    </dgm:pt>
    <dgm:pt modelId="{4FDB29F5-C455-AF4A-B908-277A0A0FD29C}" type="parTrans" cxnId="{E4839662-3499-874E-B2B6-2B4A6748274D}">
      <dgm:prSet/>
      <dgm:spPr/>
      <dgm:t>
        <a:bodyPr/>
        <a:lstStyle/>
        <a:p>
          <a:endParaRPr lang="en-US" sz="2000"/>
        </a:p>
      </dgm:t>
    </dgm:pt>
    <dgm:pt modelId="{3E778E9A-CBA3-0849-8F0D-F82D6AE27DBE}" type="sibTrans" cxnId="{E4839662-3499-874E-B2B6-2B4A6748274D}">
      <dgm:prSet/>
      <dgm:spPr/>
      <dgm:t>
        <a:bodyPr/>
        <a:lstStyle/>
        <a:p>
          <a:endParaRPr lang="en-US" sz="2000"/>
        </a:p>
      </dgm:t>
    </dgm:pt>
    <dgm:pt modelId="{F1FCA514-A882-3748-B21D-359B3C32D5B1}">
      <dgm:prSet phldrT="[Text]" phldr="1" custT="1"/>
      <dgm:spPr/>
      <dgm:t>
        <a:bodyPr/>
        <a:lstStyle/>
        <a:p>
          <a:endParaRPr lang="en-US" sz="2000" dirty="0"/>
        </a:p>
      </dgm:t>
    </dgm:pt>
    <dgm:pt modelId="{6445D92C-B687-B04F-8AB2-2D739B9017EB}" type="parTrans" cxnId="{AAF82ED4-4941-6D43-B500-4DF3ADE05769}">
      <dgm:prSet/>
      <dgm:spPr/>
      <dgm:t>
        <a:bodyPr/>
        <a:lstStyle/>
        <a:p>
          <a:endParaRPr lang="en-US" sz="2000"/>
        </a:p>
      </dgm:t>
    </dgm:pt>
    <dgm:pt modelId="{36CE2731-86E5-6A4D-A571-D15878A6F323}" type="sibTrans" cxnId="{AAF82ED4-4941-6D43-B500-4DF3ADE05769}">
      <dgm:prSet/>
      <dgm:spPr/>
      <dgm:t>
        <a:bodyPr/>
        <a:lstStyle/>
        <a:p>
          <a:endParaRPr lang="en-US" sz="2000"/>
        </a:p>
      </dgm:t>
    </dgm:pt>
    <dgm:pt modelId="{844C94FB-A0AA-5B40-80F0-B37E47BDCAB6}">
      <dgm:prSet phldrT="[Text]" phldr="1" custT="1"/>
      <dgm:spPr/>
      <dgm:t>
        <a:bodyPr/>
        <a:lstStyle/>
        <a:p>
          <a:endParaRPr lang="en-US" sz="2000" dirty="0"/>
        </a:p>
      </dgm:t>
    </dgm:pt>
    <dgm:pt modelId="{B12DC661-3261-384E-9C4F-0005D574D0B0}" type="parTrans" cxnId="{66CBC7F0-D182-CE4B-80B3-41FD9EEFBE41}">
      <dgm:prSet/>
      <dgm:spPr/>
      <dgm:t>
        <a:bodyPr/>
        <a:lstStyle/>
        <a:p>
          <a:endParaRPr lang="en-US" sz="2000"/>
        </a:p>
      </dgm:t>
    </dgm:pt>
    <dgm:pt modelId="{978EA5A0-9226-9C43-AFE9-7D674409A3AF}" type="sibTrans" cxnId="{66CBC7F0-D182-CE4B-80B3-41FD9EEFBE41}">
      <dgm:prSet/>
      <dgm:spPr/>
      <dgm:t>
        <a:bodyPr/>
        <a:lstStyle/>
        <a:p>
          <a:endParaRPr lang="en-US" sz="2000"/>
        </a:p>
      </dgm:t>
    </dgm:pt>
    <dgm:pt modelId="{E62C1A90-D9E7-CF43-BB6E-CFF9BFBCCECC}" type="pres">
      <dgm:prSet presAssocID="{8A25732E-9428-3C47-AB8B-72ABD0B6B8EA}" presName="Name0" presStyleCnt="0">
        <dgm:presLayoutVars>
          <dgm:dir/>
          <dgm:animLvl val="lvl"/>
          <dgm:resizeHandles val="exact"/>
        </dgm:presLayoutVars>
      </dgm:prSet>
      <dgm:spPr/>
    </dgm:pt>
    <dgm:pt modelId="{ACB287AD-A8F8-FF46-B23D-642E480D09A0}" type="pres">
      <dgm:prSet presAssocID="{6B99A81F-2EB1-874C-A74D-E53B3B74C2D9}" presName="Name8" presStyleCnt="0"/>
      <dgm:spPr/>
    </dgm:pt>
    <dgm:pt modelId="{11EAC842-9C97-394B-B834-9EF01B3B8AF2}" type="pres">
      <dgm:prSet presAssocID="{6B99A81F-2EB1-874C-A74D-E53B3B74C2D9}" presName="level" presStyleLbl="node1" presStyleIdx="0" presStyleCnt="3">
        <dgm:presLayoutVars>
          <dgm:chMax val="1"/>
          <dgm:bulletEnabled val="1"/>
        </dgm:presLayoutVars>
      </dgm:prSet>
      <dgm:spPr/>
    </dgm:pt>
    <dgm:pt modelId="{F8459F6C-3679-F34B-9D40-FD6C2AE7CFC8}" type="pres">
      <dgm:prSet presAssocID="{6B99A81F-2EB1-874C-A74D-E53B3B74C2D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DDBE5D8-A30B-1C4B-8C13-56A5527C4469}" type="pres">
      <dgm:prSet presAssocID="{F1FCA514-A882-3748-B21D-359B3C32D5B1}" presName="Name8" presStyleCnt="0"/>
      <dgm:spPr/>
    </dgm:pt>
    <dgm:pt modelId="{3E4B67EA-1985-1045-B8B5-DED6EF3B5855}" type="pres">
      <dgm:prSet presAssocID="{F1FCA514-A882-3748-B21D-359B3C32D5B1}" presName="level" presStyleLbl="node1" presStyleIdx="1" presStyleCnt="3">
        <dgm:presLayoutVars>
          <dgm:chMax val="1"/>
          <dgm:bulletEnabled val="1"/>
        </dgm:presLayoutVars>
      </dgm:prSet>
      <dgm:spPr/>
    </dgm:pt>
    <dgm:pt modelId="{C08977F9-3BD5-9648-BD63-63210EF548AF}" type="pres">
      <dgm:prSet presAssocID="{F1FCA514-A882-3748-B21D-359B3C32D5B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23D788D-39BA-9F45-8371-B2CDBC132AD9}" type="pres">
      <dgm:prSet presAssocID="{844C94FB-A0AA-5B40-80F0-B37E47BDCAB6}" presName="Name8" presStyleCnt="0"/>
      <dgm:spPr/>
    </dgm:pt>
    <dgm:pt modelId="{C5590C1E-8CBD-8949-B862-4AD696171BC8}" type="pres">
      <dgm:prSet presAssocID="{844C94FB-A0AA-5B40-80F0-B37E47BDCAB6}" presName="level" presStyleLbl="node1" presStyleIdx="2" presStyleCnt="3">
        <dgm:presLayoutVars>
          <dgm:chMax val="1"/>
          <dgm:bulletEnabled val="1"/>
        </dgm:presLayoutVars>
      </dgm:prSet>
      <dgm:spPr/>
    </dgm:pt>
    <dgm:pt modelId="{6DC5D030-9265-C244-B178-984E2C5331B9}" type="pres">
      <dgm:prSet presAssocID="{844C94FB-A0AA-5B40-80F0-B37E47BDCAB6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E748CB0E-03DB-7C41-A0DD-423E0E8A86D7}" type="presOf" srcId="{F1FCA514-A882-3748-B21D-359B3C32D5B1}" destId="{3E4B67EA-1985-1045-B8B5-DED6EF3B5855}" srcOrd="0" destOrd="0" presId="urn:microsoft.com/office/officeart/2005/8/layout/pyramid1"/>
    <dgm:cxn modelId="{06B82C1B-407B-F647-B237-6E5FA4E079D7}" type="presOf" srcId="{6B99A81F-2EB1-874C-A74D-E53B3B74C2D9}" destId="{F8459F6C-3679-F34B-9D40-FD6C2AE7CFC8}" srcOrd="1" destOrd="0" presId="urn:microsoft.com/office/officeart/2005/8/layout/pyramid1"/>
    <dgm:cxn modelId="{E4839662-3499-874E-B2B6-2B4A6748274D}" srcId="{8A25732E-9428-3C47-AB8B-72ABD0B6B8EA}" destId="{6B99A81F-2EB1-874C-A74D-E53B3B74C2D9}" srcOrd="0" destOrd="0" parTransId="{4FDB29F5-C455-AF4A-B908-277A0A0FD29C}" sibTransId="{3E778E9A-CBA3-0849-8F0D-F82D6AE27DBE}"/>
    <dgm:cxn modelId="{941DB882-0CBD-7948-B1B9-545E1DE37BCD}" type="presOf" srcId="{6B99A81F-2EB1-874C-A74D-E53B3B74C2D9}" destId="{11EAC842-9C97-394B-B834-9EF01B3B8AF2}" srcOrd="0" destOrd="0" presId="urn:microsoft.com/office/officeart/2005/8/layout/pyramid1"/>
    <dgm:cxn modelId="{A335D185-0F22-E54E-87F8-37AF734F23E0}" type="presOf" srcId="{8A25732E-9428-3C47-AB8B-72ABD0B6B8EA}" destId="{E62C1A90-D9E7-CF43-BB6E-CFF9BFBCCECC}" srcOrd="0" destOrd="0" presId="urn:microsoft.com/office/officeart/2005/8/layout/pyramid1"/>
    <dgm:cxn modelId="{0CAF2298-DAC0-0F40-8631-82D2CD28A43F}" type="presOf" srcId="{844C94FB-A0AA-5B40-80F0-B37E47BDCAB6}" destId="{C5590C1E-8CBD-8949-B862-4AD696171BC8}" srcOrd="0" destOrd="0" presId="urn:microsoft.com/office/officeart/2005/8/layout/pyramid1"/>
    <dgm:cxn modelId="{AB6595BF-72D0-C046-962B-A3FFB60165A4}" type="presOf" srcId="{844C94FB-A0AA-5B40-80F0-B37E47BDCAB6}" destId="{6DC5D030-9265-C244-B178-984E2C5331B9}" srcOrd="1" destOrd="0" presId="urn:microsoft.com/office/officeart/2005/8/layout/pyramid1"/>
    <dgm:cxn modelId="{AAF82ED4-4941-6D43-B500-4DF3ADE05769}" srcId="{8A25732E-9428-3C47-AB8B-72ABD0B6B8EA}" destId="{F1FCA514-A882-3748-B21D-359B3C32D5B1}" srcOrd="1" destOrd="0" parTransId="{6445D92C-B687-B04F-8AB2-2D739B9017EB}" sibTransId="{36CE2731-86E5-6A4D-A571-D15878A6F323}"/>
    <dgm:cxn modelId="{66CBC7F0-D182-CE4B-80B3-41FD9EEFBE41}" srcId="{8A25732E-9428-3C47-AB8B-72ABD0B6B8EA}" destId="{844C94FB-A0AA-5B40-80F0-B37E47BDCAB6}" srcOrd="2" destOrd="0" parTransId="{B12DC661-3261-384E-9C4F-0005D574D0B0}" sibTransId="{978EA5A0-9226-9C43-AFE9-7D674409A3AF}"/>
    <dgm:cxn modelId="{788C33F2-7F13-AA4E-B83D-A9D17100C8C8}" type="presOf" srcId="{F1FCA514-A882-3748-B21D-359B3C32D5B1}" destId="{C08977F9-3BD5-9648-BD63-63210EF548AF}" srcOrd="1" destOrd="0" presId="urn:microsoft.com/office/officeart/2005/8/layout/pyramid1"/>
    <dgm:cxn modelId="{F0DDD699-EB29-FD4E-BA72-372DB65878ED}" type="presParOf" srcId="{E62C1A90-D9E7-CF43-BB6E-CFF9BFBCCECC}" destId="{ACB287AD-A8F8-FF46-B23D-642E480D09A0}" srcOrd="0" destOrd="0" presId="urn:microsoft.com/office/officeart/2005/8/layout/pyramid1"/>
    <dgm:cxn modelId="{5A793DAD-61BC-234E-B6D9-886071B4EB64}" type="presParOf" srcId="{ACB287AD-A8F8-FF46-B23D-642E480D09A0}" destId="{11EAC842-9C97-394B-B834-9EF01B3B8AF2}" srcOrd="0" destOrd="0" presId="urn:microsoft.com/office/officeart/2005/8/layout/pyramid1"/>
    <dgm:cxn modelId="{22BDBFB9-2126-984E-88FB-23F1F48707C8}" type="presParOf" srcId="{ACB287AD-A8F8-FF46-B23D-642E480D09A0}" destId="{F8459F6C-3679-F34B-9D40-FD6C2AE7CFC8}" srcOrd="1" destOrd="0" presId="urn:microsoft.com/office/officeart/2005/8/layout/pyramid1"/>
    <dgm:cxn modelId="{7027AE96-4EBA-7347-B2A2-8C4C9247F1D6}" type="presParOf" srcId="{E62C1A90-D9E7-CF43-BB6E-CFF9BFBCCECC}" destId="{9DDBE5D8-A30B-1C4B-8C13-56A5527C4469}" srcOrd="1" destOrd="0" presId="urn:microsoft.com/office/officeart/2005/8/layout/pyramid1"/>
    <dgm:cxn modelId="{CDB10D8C-02F9-BF49-B1DE-DD087709B9CE}" type="presParOf" srcId="{9DDBE5D8-A30B-1C4B-8C13-56A5527C4469}" destId="{3E4B67EA-1985-1045-B8B5-DED6EF3B5855}" srcOrd="0" destOrd="0" presId="urn:microsoft.com/office/officeart/2005/8/layout/pyramid1"/>
    <dgm:cxn modelId="{77F7B22B-FB77-0E45-99FF-4E8CDBA3E332}" type="presParOf" srcId="{9DDBE5D8-A30B-1C4B-8C13-56A5527C4469}" destId="{C08977F9-3BD5-9648-BD63-63210EF548AF}" srcOrd="1" destOrd="0" presId="urn:microsoft.com/office/officeart/2005/8/layout/pyramid1"/>
    <dgm:cxn modelId="{4710F97F-69E7-404E-8A48-FD2FFCAA4313}" type="presParOf" srcId="{E62C1A90-D9E7-CF43-BB6E-CFF9BFBCCECC}" destId="{023D788D-39BA-9F45-8371-B2CDBC132AD9}" srcOrd="2" destOrd="0" presId="urn:microsoft.com/office/officeart/2005/8/layout/pyramid1"/>
    <dgm:cxn modelId="{B2F9DC2B-D442-374F-936F-279DCBC29308}" type="presParOf" srcId="{023D788D-39BA-9F45-8371-B2CDBC132AD9}" destId="{C5590C1E-8CBD-8949-B862-4AD696171BC8}" srcOrd="0" destOrd="0" presId="urn:microsoft.com/office/officeart/2005/8/layout/pyramid1"/>
    <dgm:cxn modelId="{9D5F669A-3073-0544-AC88-97A1E7319FA3}" type="presParOf" srcId="{023D788D-39BA-9F45-8371-B2CDBC132AD9}" destId="{6DC5D030-9265-C244-B178-984E2C5331B9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A25732E-9428-3C47-AB8B-72ABD0B6B8EA}" type="doc">
      <dgm:prSet loTypeId="urn:microsoft.com/office/officeart/2005/8/layout/cycle2" loCatId="" qsTypeId="urn:microsoft.com/office/officeart/2005/8/quickstyle/simple1" qsCatId="simple" csTypeId="urn:microsoft.com/office/officeart/2005/8/colors/colorful1" csCatId="colorful" phldr="0"/>
      <dgm:spPr/>
      <dgm:t>
        <a:bodyPr/>
        <a:lstStyle/>
        <a:p>
          <a:endParaRPr lang="en-US"/>
        </a:p>
      </dgm:t>
    </dgm:pt>
    <dgm:pt modelId="{760B090A-A5BA-E947-8B0C-D5727FE27469}">
      <dgm:prSet phldrT="[Text]" phldr="1" custT="1"/>
      <dgm:spPr/>
      <dgm:t>
        <a:bodyPr/>
        <a:lstStyle/>
        <a:p>
          <a:endParaRPr lang="en-US" sz="1600" b="1" dirty="0"/>
        </a:p>
      </dgm:t>
    </dgm:pt>
    <dgm:pt modelId="{E6DD98D5-FE3B-0042-8633-755E7A95B37F}" type="parTrans" cxnId="{1F6BF59B-0B5B-5142-8E00-598DAFA83F85}">
      <dgm:prSet/>
      <dgm:spPr/>
      <dgm:t>
        <a:bodyPr/>
        <a:lstStyle/>
        <a:p>
          <a:endParaRPr lang="en-US" sz="1600" b="1"/>
        </a:p>
      </dgm:t>
    </dgm:pt>
    <dgm:pt modelId="{A30616B7-389D-2348-99D3-C7F8F9E6ED0F}" type="sibTrans" cxnId="{1F6BF59B-0B5B-5142-8E00-598DAFA83F85}">
      <dgm:prSet custT="1"/>
      <dgm:spPr/>
      <dgm:t>
        <a:bodyPr/>
        <a:lstStyle/>
        <a:p>
          <a:endParaRPr lang="en-US" sz="1600" b="1"/>
        </a:p>
      </dgm:t>
    </dgm:pt>
    <dgm:pt modelId="{78D3CBD7-FA62-7F4A-88B5-9D4195057FFC}">
      <dgm:prSet phldrT="[Text]" phldr="1" custT="1"/>
      <dgm:spPr/>
      <dgm:t>
        <a:bodyPr/>
        <a:lstStyle/>
        <a:p>
          <a:endParaRPr lang="en-US" sz="1600" b="1" dirty="0"/>
        </a:p>
      </dgm:t>
    </dgm:pt>
    <dgm:pt modelId="{1E86F846-CADE-CF42-98CF-88A79FEEAA66}" type="parTrans" cxnId="{433BF85F-9BD1-094F-9346-F01C71EBCBF6}">
      <dgm:prSet/>
      <dgm:spPr/>
      <dgm:t>
        <a:bodyPr/>
        <a:lstStyle/>
        <a:p>
          <a:endParaRPr lang="en-US" sz="1600" b="1"/>
        </a:p>
      </dgm:t>
    </dgm:pt>
    <dgm:pt modelId="{80BC36E3-3FE6-A341-BA76-607826F4AD4F}" type="sibTrans" cxnId="{433BF85F-9BD1-094F-9346-F01C71EBCBF6}">
      <dgm:prSet custT="1"/>
      <dgm:spPr/>
      <dgm:t>
        <a:bodyPr/>
        <a:lstStyle/>
        <a:p>
          <a:endParaRPr lang="en-US" sz="1600" b="1"/>
        </a:p>
      </dgm:t>
    </dgm:pt>
    <dgm:pt modelId="{C15F1B25-6919-9F4E-B119-3584BB427B43}">
      <dgm:prSet phldrT="[Text]" phldr="1" custT="1"/>
      <dgm:spPr/>
      <dgm:t>
        <a:bodyPr/>
        <a:lstStyle/>
        <a:p>
          <a:endParaRPr lang="en-US" sz="1600" b="1" dirty="0"/>
        </a:p>
      </dgm:t>
    </dgm:pt>
    <dgm:pt modelId="{5DF50FBA-CE4F-6741-A8C1-3D3670C7AA5C}" type="parTrans" cxnId="{7B217D26-2A34-7C45-9D82-3B374EE5A965}">
      <dgm:prSet/>
      <dgm:spPr/>
      <dgm:t>
        <a:bodyPr/>
        <a:lstStyle/>
        <a:p>
          <a:endParaRPr lang="en-US" sz="1600" b="1"/>
        </a:p>
      </dgm:t>
    </dgm:pt>
    <dgm:pt modelId="{E7113915-4547-0D40-904B-9A64B54F4AC1}" type="sibTrans" cxnId="{7B217D26-2A34-7C45-9D82-3B374EE5A965}">
      <dgm:prSet custT="1"/>
      <dgm:spPr/>
      <dgm:t>
        <a:bodyPr/>
        <a:lstStyle/>
        <a:p>
          <a:endParaRPr lang="en-US" sz="1600" b="1"/>
        </a:p>
      </dgm:t>
    </dgm:pt>
    <dgm:pt modelId="{D1AC0810-947E-E544-A3FB-16CDC7EFE388}">
      <dgm:prSet phldrT="[Text]" phldr="1" custT="1"/>
      <dgm:spPr/>
      <dgm:t>
        <a:bodyPr/>
        <a:lstStyle/>
        <a:p>
          <a:endParaRPr lang="en-US" sz="1600" b="1" dirty="0"/>
        </a:p>
      </dgm:t>
    </dgm:pt>
    <dgm:pt modelId="{44EA7D68-4790-E14E-8993-51E3808B8A71}" type="parTrans" cxnId="{4B4107A9-09B2-CE4D-9A48-B2225228B5AC}">
      <dgm:prSet/>
      <dgm:spPr/>
      <dgm:t>
        <a:bodyPr/>
        <a:lstStyle/>
        <a:p>
          <a:endParaRPr lang="en-US" sz="1600" b="1"/>
        </a:p>
      </dgm:t>
    </dgm:pt>
    <dgm:pt modelId="{B84D101B-1773-FF44-8E31-586C3B1D6394}" type="sibTrans" cxnId="{4B4107A9-09B2-CE4D-9A48-B2225228B5AC}">
      <dgm:prSet custT="1"/>
      <dgm:spPr/>
      <dgm:t>
        <a:bodyPr/>
        <a:lstStyle/>
        <a:p>
          <a:endParaRPr lang="en-US" sz="1600" b="1"/>
        </a:p>
      </dgm:t>
    </dgm:pt>
    <dgm:pt modelId="{492DEB7A-D847-F344-80BE-6F74B96B126C}">
      <dgm:prSet phldrT="[Text]" phldr="1" custT="1"/>
      <dgm:spPr/>
      <dgm:t>
        <a:bodyPr/>
        <a:lstStyle/>
        <a:p>
          <a:endParaRPr lang="en-US" sz="1600" b="1" dirty="0"/>
        </a:p>
      </dgm:t>
    </dgm:pt>
    <dgm:pt modelId="{DA2C1BEA-1B23-B34A-9032-0EAEF4F5ABEB}" type="parTrans" cxnId="{2E81EF6A-F0F8-0F41-9004-900DEB06301F}">
      <dgm:prSet/>
      <dgm:spPr/>
      <dgm:t>
        <a:bodyPr/>
        <a:lstStyle/>
        <a:p>
          <a:endParaRPr lang="en-US" sz="1600" b="1"/>
        </a:p>
      </dgm:t>
    </dgm:pt>
    <dgm:pt modelId="{046810E5-F7F1-4F47-BCC5-9CFFD2E25478}" type="sibTrans" cxnId="{2E81EF6A-F0F8-0F41-9004-900DEB06301F}">
      <dgm:prSet custT="1"/>
      <dgm:spPr/>
      <dgm:t>
        <a:bodyPr/>
        <a:lstStyle/>
        <a:p>
          <a:endParaRPr lang="en-US" sz="1600" b="1"/>
        </a:p>
      </dgm:t>
    </dgm:pt>
    <dgm:pt modelId="{88E341F9-BB0C-964E-AF87-F125446A9677}" type="pres">
      <dgm:prSet presAssocID="{8A25732E-9428-3C47-AB8B-72ABD0B6B8EA}" presName="cycle" presStyleCnt="0">
        <dgm:presLayoutVars>
          <dgm:dir/>
          <dgm:resizeHandles val="exact"/>
        </dgm:presLayoutVars>
      </dgm:prSet>
      <dgm:spPr/>
    </dgm:pt>
    <dgm:pt modelId="{09EB2C63-A6DC-794D-A72E-D9D46C49D1B4}" type="pres">
      <dgm:prSet presAssocID="{760B090A-A5BA-E947-8B0C-D5727FE27469}" presName="node" presStyleLbl="node1" presStyleIdx="0" presStyleCnt="5">
        <dgm:presLayoutVars>
          <dgm:bulletEnabled val="1"/>
        </dgm:presLayoutVars>
      </dgm:prSet>
      <dgm:spPr/>
    </dgm:pt>
    <dgm:pt modelId="{A39C7A8D-F24E-5D47-B16B-9D5F085152A4}" type="pres">
      <dgm:prSet presAssocID="{A30616B7-389D-2348-99D3-C7F8F9E6ED0F}" presName="sibTrans" presStyleLbl="sibTrans2D1" presStyleIdx="0" presStyleCnt="5"/>
      <dgm:spPr/>
    </dgm:pt>
    <dgm:pt modelId="{3468B1DE-50E4-254C-86FB-B78CC6D7B798}" type="pres">
      <dgm:prSet presAssocID="{A30616B7-389D-2348-99D3-C7F8F9E6ED0F}" presName="connectorText" presStyleLbl="sibTrans2D1" presStyleIdx="0" presStyleCnt="5"/>
      <dgm:spPr/>
    </dgm:pt>
    <dgm:pt modelId="{E7058922-236B-A34F-8254-1FE25E0A553A}" type="pres">
      <dgm:prSet presAssocID="{78D3CBD7-FA62-7F4A-88B5-9D4195057FFC}" presName="node" presStyleLbl="node1" presStyleIdx="1" presStyleCnt="5">
        <dgm:presLayoutVars>
          <dgm:bulletEnabled val="1"/>
        </dgm:presLayoutVars>
      </dgm:prSet>
      <dgm:spPr/>
    </dgm:pt>
    <dgm:pt modelId="{8127E0A3-CC3B-6A4B-8CE4-CB4FB6D57BA8}" type="pres">
      <dgm:prSet presAssocID="{80BC36E3-3FE6-A341-BA76-607826F4AD4F}" presName="sibTrans" presStyleLbl="sibTrans2D1" presStyleIdx="1" presStyleCnt="5"/>
      <dgm:spPr/>
    </dgm:pt>
    <dgm:pt modelId="{0C46EA83-150C-F34B-8E78-609F535E00B5}" type="pres">
      <dgm:prSet presAssocID="{80BC36E3-3FE6-A341-BA76-607826F4AD4F}" presName="connectorText" presStyleLbl="sibTrans2D1" presStyleIdx="1" presStyleCnt="5"/>
      <dgm:spPr/>
    </dgm:pt>
    <dgm:pt modelId="{E0B6655E-8D99-EF42-B58F-56D3E7A574F9}" type="pres">
      <dgm:prSet presAssocID="{C15F1B25-6919-9F4E-B119-3584BB427B43}" presName="node" presStyleLbl="node1" presStyleIdx="2" presStyleCnt="5">
        <dgm:presLayoutVars>
          <dgm:bulletEnabled val="1"/>
        </dgm:presLayoutVars>
      </dgm:prSet>
      <dgm:spPr/>
    </dgm:pt>
    <dgm:pt modelId="{881096B0-B060-4C4F-A14A-8F2EF768044B}" type="pres">
      <dgm:prSet presAssocID="{E7113915-4547-0D40-904B-9A64B54F4AC1}" presName="sibTrans" presStyleLbl="sibTrans2D1" presStyleIdx="2" presStyleCnt="5"/>
      <dgm:spPr/>
    </dgm:pt>
    <dgm:pt modelId="{CB37E24A-855C-3244-9503-64D07A4ED9F3}" type="pres">
      <dgm:prSet presAssocID="{E7113915-4547-0D40-904B-9A64B54F4AC1}" presName="connectorText" presStyleLbl="sibTrans2D1" presStyleIdx="2" presStyleCnt="5"/>
      <dgm:spPr/>
    </dgm:pt>
    <dgm:pt modelId="{5CE0564E-CCA7-FF41-80B0-F9918027D9AE}" type="pres">
      <dgm:prSet presAssocID="{D1AC0810-947E-E544-A3FB-16CDC7EFE388}" presName="node" presStyleLbl="node1" presStyleIdx="3" presStyleCnt="5">
        <dgm:presLayoutVars>
          <dgm:bulletEnabled val="1"/>
        </dgm:presLayoutVars>
      </dgm:prSet>
      <dgm:spPr/>
    </dgm:pt>
    <dgm:pt modelId="{0B0F61CB-0EF0-8141-8429-05D302996819}" type="pres">
      <dgm:prSet presAssocID="{B84D101B-1773-FF44-8E31-586C3B1D6394}" presName="sibTrans" presStyleLbl="sibTrans2D1" presStyleIdx="3" presStyleCnt="5"/>
      <dgm:spPr/>
    </dgm:pt>
    <dgm:pt modelId="{4CBC9F3F-1D8E-0A41-A3E6-902E07709664}" type="pres">
      <dgm:prSet presAssocID="{B84D101B-1773-FF44-8E31-586C3B1D6394}" presName="connectorText" presStyleLbl="sibTrans2D1" presStyleIdx="3" presStyleCnt="5"/>
      <dgm:spPr/>
    </dgm:pt>
    <dgm:pt modelId="{CC82C186-4CF1-3E42-8C7B-7313566F62A6}" type="pres">
      <dgm:prSet presAssocID="{492DEB7A-D847-F344-80BE-6F74B96B126C}" presName="node" presStyleLbl="node1" presStyleIdx="4" presStyleCnt="5">
        <dgm:presLayoutVars>
          <dgm:bulletEnabled val="1"/>
        </dgm:presLayoutVars>
      </dgm:prSet>
      <dgm:spPr/>
    </dgm:pt>
    <dgm:pt modelId="{8B427E72-1991-B94A-9FF6-6E4342B5F9D5}" type="pres">
      <dgm:prSet presAssocID="{046810E5-F7F1-4F47-BCC5-9CFFD2E25478}" presName="sibTrans" presStyleLbl="sibTrans2D1" presStyleIdx="4" presStyleCnt="5"/>
      <dgm:spPr/>
    </dgm:pt>
    <dgm:pt modelId="{A546E1EC-DFDD-2C4D-976E-21721DC8B0C7}" type="pres">
      <dgm:prSet presAssocID="{046810E5-F7F1-4F47-BCC5-9CFFD2E25478}" presName="connectorText" presStyleLbl="sibTrans2D1" presStyleIdx="4" presStyleCnt="5"/>
      <dgm:spPr/>
    </dgm:pt>
  </dgm:ptLst>
  <dgm:cxnLst>
    <dgm:cxn modelId="{C814D710-FA38-BB4D-B26D-C584B858F093}" type="presOf" srcId="{B84D101B-1773-FF44-8E31-586C3B1D6394}" destId="{0B0F61CB-0EF0-8141-8429-05D302996819}" srcOrd="0" destOrd="0" presId="urn:microsoft.com/office/officeart/2005/8/layout/cycle2"/>
    <dgm:cxn modelId="{FBA9B012-7E4E-A34B-ABA6-40DEFBD17A03}" type="presOf" srcId="{80BC36E3-3FE6-A341-BA76-607826F4AD4F}" destId="{0C46EA83-150C-F34B-8E78-609F535E00B5}" srcOrd="1" destOrd="0" presId="urn:microsoft.com/office/officeart/2005/8/layout/cycle2"/>
    <dgm:cxn modelId="{5D826B23-938B-5D41-97DB-14A629907A4B}" type="presOf" srcId="{046810E5-F7F1-4F47-BCC5-9CFFD2E25478}" destId="{8B427E72-1991-B94A-9FF6-6E4342B5F9D5}" srcOrd="0" destOrd="0" presId="urn:microsoft.com/office/officeart/2005/8/layout/cycle2"/>
    <dgm:cxn modelId="{1D753E26-34C8-F241-8A9E-561E71D1C771}" type="presOf" srcId="{B84D101B-1773-FF44-8E31-586C3B1D6394}" destId="{4CBC9F3F-1D8E-0A41-A3E6-902E07709664}" srcOrd="1" destOrd="0" presId="urn:microsoft.com/office/officeart/2005/8/layout/cycle2"/>
    <dgm:cxn modelId="{7B217D26-2A34-7C45-9D82-3B374EE5A965}" srcId="{8A25732E-9428-3C47-AB8B-72ABD0B6B8EA}" destId="{C15F1B25-6919-9F4E-B119-3584BB427B43}" srcOrd="2" destOrd="0" parTransId="{5DF50FBA-CE4F-6741-A8C1-3D3670C7AA5C}" sibTransId="{E7113915-4547-0D40-904B-9A64B54F4AC1}"/>
    <dgm:cxn modelId="{433BF85F-9BD1-094F-9346-F01C71EBCBF6}" srcId="{8A25732E-9428-3C47-AB8B-72ABD0B6B8EA}" destId="{78D3CBD7-FA62-7F4A-88B5-9D4195057FFC}" srcOrd="1" destOrd="0" parTransId="{1E86F846-CADE-CF42-98CF-88A79FEEAA66}" sibTransId="{80BC36E3-3FE6-A341-BA76-607826F4AD4F}"/>
    <dgm:cxn modelId="{2E81EF6A-F0F8-0F41-9004-900DEB06301F}" srcId="{8A25732E-9428-3C47-AB8B-72ABD0B6B8EA}" destId="{492DEB7A-D847-F344-80BE-6F74B96B126C}" srcOrd="4" destOrd="0" parTransId="{DA2C1BEA-1B23-B34A-9032-0EAEF4F5ABEB}" sibTransId="{046810E5-F7F1-4F47-BCC5-9CFFD2E25478}"/>
    <dgm:cxn modelId="{AEFA826F-8B13-A547-B689-B210651F1F5B}" type="presOf" srcId="{E7113915-4547-0D40-904B-9A64B54F4AC1}" destId="{881096B0-B060-4C4F-A14A-8F2EF768044B}" srcOrd="0" destOrd="0" presId="urn:microsoft.com/office/officeart/2005/8/layout/cycle2"/>
    <dgm:cxn modelId="{802BF854-FE9F-E84F-B576-2EA18D2B7A7F}" type="presOf" srcId="{D1AC0810-947E-E544-A3FB-16CDC7EFE388}" destId="{5CE0564E-CCA7-FF41-80B0-F9918027D9AE}" srcOrd="0" destOrd="0" presId="urn:microsoft.com/office/officeart/2005/8/layout/cycle2"/>
    <dgm:cxn modelId="{3E6DF08A-10B4-AA4E-9A8D-833695929239}" type="presOf" srcId="{78D3CBD7-FA62-7F4A-88B5-9D4195057FFC}" destId="{E7058922-236B-A34F-8254-1FE25E0A553A}" srcOrd="0" destOrd="0" presId="urn:microsoft.com/office/officeart/2005/8/layout/cycle2"/>
    <dgm:cxn modelId="{1F6BF59B-0B5B-5142-8E00-598DAFA83F85}" srcId="{8A25732E-9428-3C47-AB8B-72ABD0B6B8EA}" destId="{760B090A-A5BA-E947-8B0C-D5727FE27469}" srcOrd="0" destOrd="0" parTransId="{E6DD98D5-FE3B-0042-8633-755E7A95B37F}" sibTransId="{A30616B7-389D-2348-99D3-C7F8F9E6ED0F}"/>
    <dgm:cxn modelId="{88EA179C-0194-BB4D-B587-2E8D13F0DEA3}" type="presOf" srcId="{C15F1B25-6919-9F4E-B119-3584BB427B43}" destId="{E0B6655E-8D99-EF42-B58F-56D3E7A574F9}" srcOrd="0" destOrd="0" presId="urn:microsoft.com/office/officeart/2005/8/layout/cycle2"/>
    <dgm:cxn modelId="{BAF9DDA0-ED42-E141-A8AD-79AC54778ECB}" type="presOf" srcId="{A30616B7-389D-2348-99D3-C7F8F9E6ED0F}" destId="{A39C7A8D-F24E-5D47-B16B-9D5F085152A4}" srcOrd="0" destOrd="0" presId="urn:microsoft.com/office/officeart/2005/8/layout/cycle2"/>
    <dgm:cxn modelId="{88FC56A1-477C-8C42-A5FE-EA1DA52C2F98}" type="presOf" srcId="{760B090A-A5BA-E947-8B0C-D5727FE27469}" destId="{09EB2C63-A6DC-794D-A72E-D9D46C49D1B4}" srcOrd="0" destOrd="0" presId="urn:microsoft.com/office/officeart/2005/8/layout/cycle2"/>
    <dgm:cxn modelId="{4B4107A9-09B2-CE4D-9A48-B2225228B5AC}" srcId="{8A25732E-9428-3C47-AB8B-72ABD0B6B8EA}" destId="{D1AC0810-947E-E544-A3FB-16CDC7EFE388}" srcOrd="3" destOrd="0" parTransId="{44EA7D68-4790-E14E-8993-51E3808B8A71}" sibTransId="{B84D101B-1773-FF44-8E31-586C3B1D6394}"/>
    <dgm:cxn modelId="{4C7AACB9-06A3-AE44-8BF7-C16CD278A1E0}" type="presOf" srcId="{046810E5-F7F1-4F47-BCC5-9CFFD2E25478}" destId="{A546E1EC-DFDD-2C4D-976E-21721DC8B0C7}" srcOrd="1" destOrd="0" presId="urn:microsoft.com/office/officeart/2005/8/layout/cycle2"/>
    <dgm:cxn modelId="{ABB248BF-0C66-5E4E-AAF7-AFDB95DE24CB}" type="presOf" srcId="{8A25732E-9428-3C47-AB8B-72ABD0B6B8EA}" destId="{88E341F9-BB0C-964E-AF87-F125446A9677}" srcOrd="0" destOrd="0" presId="urn:microsoft.com/office/officeart/2005/8/layout/cycle2"/>
    <dgm:cxn modelId="{F17B8EC9-1A71-074F-83A4-12E20CEB9360}" type="presOf" srcId="{A30616B7-389D-2348-99D3-C7F8F9E6ED0F}" destId="{3468B1DE-50E4-254C-86FB-B78CC6D7B798}" srcOrd="1" destOrd="0" presId="urn:microsoft.com/office/officeart/2005/8/layout/cycle2"/>
    <dgm:cxn modelId="{EA609EDE-2D85-5A44-88EF-2F40B4675AAB}" type="presOf" srcId="{E7113915-4547-0D40-904B-9A64B54F4AC1}" destId="{CB37E24A-855C-3244-9503-64D07A4ED9F3}" srcOrd="1" destOrd="0" presId="urn:microsoft.com/office/officeart/2005/8/layout/cycle2"/>
    <dgm:cxn modelId="{8F4E33E0-BCAE-E742-8959-5C8B91989E10}" type="presOf" srcId="{80BC36E3-3FE6-A341-BA76-607826F4AD4F}" destId="{8127E0A3-CC3B-6A4B-8CE4-CB4FB6D57BA8}" srcOrd="0" destOrd="0" presId="urn:microsoft.com/office/officeart/2005/8/layout/cycle2"/>
    <dgm:cxn modelId="{1EE22AE7-FC2C-A542-88FC-7D79AC510488}" type="presOf" srcId="{492DEB7A-D847-F344-80BE-6F74B96B126C}" destId="{CC82C186-4CF1-3E42-8C7B-7313566F62A6}" srcOrd="0" destOrd="0" presId="urn:microsoft.com/office/officeart/2005/8/layout/cycle2"/>
    <dgm:cxn modelId="{6F3E10B7-21F1-BC46-86AC-D9CB1BC2D52F}" type="presParOf" srcId="{88E341F9-BB0C-964E-AF87-F125446A9677}" destId="{09EB2C63-A6DC-794D-A72E-D9D46C49D1B4}" srcOrd="0" destOrd="0" presId="urn:microsoft.com/office/officeart/2005/8/layout/cycle2"/>
    <dgm:cxn modelId="{2820CFE9-E962-214C-83F1-B7576692595D}" type="presParOf" srcId="{88E341F9-BB0C-964E-AF87-F125446A9677}" destId="{A39C7A8D-F24E-5D47-B16B-9D5F085152A4}" srcOrd="1" destOrd="0" presId="urn:microsoft.com/office/officeart/2005/8/layout/cycle2"/>
    <dgm:cxn modelId="{B309D502-D723-8648-B3B9-FE641D5BC91D}" type="presParOf" srcId="{A39C7A8D-F24E-5D47-B16B-9D5F085152A4}" destId="{3468B1DE-50E4-254C-86FB-B78CC6D7B798}" srcOrd="0" destOrd="0" presId="urn:microsoft.com/office/officeart/2005/8/layout/cycle2"/>
    <dgm:cxn modelId="{0E4C50C4-CEE8-324A-994B-13EC570CDAE9}" type="presParOf" srcId="{88E341F9-BB0C-964E-AF87-F125446A9677}" destId="{E7058922-236B-A34F-8254-1FE25E0A553A}" srcOrd="2" destOrd="0" presId="urn:microsoft.com/office/officeart/2005/8/layout/cycle2"/>
    <dgm:cxn modelId="{495EA850-5054-654D-A3C4-5FC79D534ACD}" type="presParOf" srcId="{88E341F9-BB0C-964E-AF87-F125446A9677}" destId="{8127E0A3-CC3B-6A4B-8CE4-CB4FB6D57BA8}" srcOrd="3" destOrd="0" presId="urn:microsoft.com/office/officeart/2005/8/layout/cycle2"/>
    <dgm:cxn modelId="{F3553028-D6A4-8E4E-BAC0-5BCB8656DD59}" type="presParOf" srcId="{8127E0A3-CC3B-6A4B-8CE4-CB4FB6D57BA8}" destId="{0C46EA83-150C-F34B-8E78-609F535E00B5}" srcOrd="0" destOrd="0" presId="urn:microsoft.com/office/officeart/2005/8/layout/cycle2"/>
    <dgm:cxn modelId="{33A2F977-7A67-754A-9B03-1E4BA13AA546}" type="presParOf" srcId="{88E341F9-BB0C-964E-AF87-F125446A9677}" destId="{E0B6655E-8D99-EF42-B58F-56D3E7A574F9}" srcOrd="4" destOrd="0" presId="urn:microsoft.com/office/officeart/2005/8/layout/cycle2"/>
    <dgm:cxn modelId="{6EFA7255-4E37-E54A-B303-686800B9E373}" type="presParOf" srcId="{88E341F9-BB0C-964E-AF87-F125446A9677}" destId="{881096B0-B060-4C4F-A14A-8F2EF768044B}" srcOrd="5" destOrd="0" presId="urn:microsoft.com/office/officeart/2005/8/layout/cycle2"/>
    <dgm:cxn modelId="{32E9595E-C9B8-5449-BDBD-84A846A94B33}" type="presParOf" srcId="{881096B0-B060-4C4F-A14A-8F2EF768044B}" destId="{CB37E24A-855C-3244-9503-64D07A4ED9F3}" srcOrd="0" destOrd="0" presId="urn:microsoft.com/office/officeart/2005/8/layout/cycle2"/>
    <dgm:cxn modelId="{C82028B6-E742-9744-AFAD-9511223940A9}" type="presParOf" srcId="{88E341F9-BB0C-964E-AF87-F125446A9677}" destId="{5CE0564E-CCA7-FF41-80B0-F9918027D9AE}" srcOrd="6" destOrd="0" presId="urn:microsoft.com/office/officeart/2005/8/layout/cycle2"/>
    <dgm:cxn modelId="{D5F18287-F9BC-F147-9C5D-F35D105503F0}" type="presParOf" srcId="{88E341F9-BB0C-964E-AF87-F125446A9677}" destId="{0B0F61CB-0EF0-8141-8429-05D302996819}" srcOrd="7" destOrd="0" presId="urn:microsoft.com/office/officeart/2005/8/layout/cycle2"/>
    <dgm:cxn modelId="{7E1995B6-8578-3548-9DFA-EAA2AD6D944E}" type="presParOf" srcId="{0B0F61CB-0EF0-8141-8429-05D302996819}" destId="{4CBC9F3F-1D8E-0A41-A3E6-902E07709664}" srcOrd="0" destOrd="0" presId="urn:microsoft.com/office/officeart/2005/8/layout/cycle2"/>
    <dgm:cxn modelId="{438E1F82-1B71-894F-87FC-88D786E8E88E}" type="presParOf" srcId="{88E341F9-BB0C-964E-AF87-F125446A9677}" destId="{CC82C186-4CF1-3E42-8C7B-7313566F62A6}" srcOrd="8" destOrd="0" presId="urn:microsoft.com/office/officeart/2005/8/layout/cycle2"/>
    <dgm:cxn modelId="{F76CEAEB-B954-DE45-A13F-087A3E34784C}" type="presParOf" srcId="{88E341F9-BB0C-964E-AF87-F125446A9677}" destId="{8B427E72-1991-B94A-9FF6-6E4342B5F9D5}" srcOrd="9" destOrd="0" presId="urn:microsoft.com/office/officeart/2005/8/layout/cycle2"/>
    <dgm:cxn modelId="{9BED37D6-3766-8140-BE5A-57DD45FA1E3E}" type="presParOf" srcId="{8B427E72-1991-B94A-9FF6-6E4342B5F9D5}" destId="{A546E1EC-DFDD-2C4D-976E-21721DC8B0C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A25732E-9428-3C47-AB8B-72ABD0B6B8EA}" type="doc">
      <dgm:prSet loTypeId="urn:microsoft.com/office/officeart/2005/8/layout/cycle2" loCatId="" qsTypeId="urn:microsoft.com/office/officeart/2005/8/quickstyle/simple1" qsCatId="simple" csTypeId="urn:microsoft.com/office/officeart/2005/8/colors/accent1_1" csCatId="accent1" phldr="0"/>
      <dgm:spPr/>
      <dgm:t>
        <a:bodyPr/>
        <a:lstStyle/>
        <a:p>
          <a:endParaRPr lang="en-US"/>
        </a:p>
      </dgm:t>
    </dgm:pt>
    <dgm:pt modelId="{760B090A-A5BA-E947-8B0C-D5727FE27469}">
      <dgm:prSet phldrT="[Text]" phldr="1" custT="1"/>
      <dgm:spPr/>
      <dgm:t>
        <a:bodyPr/>
        <a:lstStyle/>
        <a:p>
          <a:endParaRPr lang="en-US" sz="1600" b="0" dirty="0"/>
        </a:p>
      </dgm:t>
    </dgm:pt>
    <dgm:pt modelId="{E6DD98D5-FE3B-0042-8633-755E7A95B37F}" type="parTrans" cxnId="{1F6BF59B-0B5B-5142-8E00-598DAFA83F85}">
      <dgm:prSet/>
      <dgm:spPr/>
      <dgm:t>
        <a:bodyPr/>
        <a:lstStyle/>
        <a:p>
          <a:endParaRPr lang="en-US" sz="1600" b="1"/>
        </a:p>
      </dgm:t>
    </dgm:pt>
    <dgm:pt modelId="{A30616B7-389D-2348-99D3-C7F8F9E6ED0F}" type="sibTrans" cxnId="{1F6BF59B-0B5B-5142-8E00-598DAFA83F85}">
      <dgm:prSet custT="1"/>
      <dgm:spPr/>
      <dgm:t>
        <a:bodyPr/>
        <a:lstStyle/>
        <a:p>
          <a:endParaRPr lang="en-US" sz="1600" b="1"/>
        </a:p>
      </dgm:t>
    </dgm:pt>
    <dgm:pt modelId="{78D3CBD7-FA62-7F4A-88B5-9D4195057FFC}">
      <dgm:prSet phldrT="[Text]" phldr="1" custT="1"/>
      <dgm:spPr/>
      <dgm:t>
        <a:bodyPr/>
        <a:lstStyle/>
        <a:p>
          <a:endParaRPr lang="en-US" sz="1600" b="0" dirty="0"/>
        </a:p>
      </dgm:t>
    </dgm:pt>
    <dgm:pt modelId="{1E86F846-CADE-CF42-98CF-88A79FEEAA66}" type="parTrans" cxnId="{433BF85F-9BD1-094F-9346-F01C71EBCBF6}">
      <dgm:prSet/>
      <dgm:spPr/>
      <dgm:t>
        <a:bodyPr/>
        <a:lstStyle/>
        <a:p>
          <a:endParaRPr lang="en-US" sz="1600" b="1"/>
        </a:p>
      </dgm:t>
    </dgm:pt>
    <dgm:pt modelId="{80BC36E3-3FE6-A341-BA76-607826F4AD4F}" type="sibTrans" cxnId="{433BF85F-9BD1-094F-9346-F01C71EBCBF6}">
      <dgm:prSet custT="1"/>
      <dgm:spPr/>
      <dgm:t>
        <a:bodyPr/>
        <a:lstStyle/>
        <a:p>
          <a:endParaRPr lang="en-US" sz="1600" b="1"/>
        </a:p>
      </dgm:t>
    </dgm:pt>
    <dgm:pt modelId="{C15F1B25-6919-9F4E-B119-3584BB427B43}">
      <dgm:prSet phldrT="[Text]" phldr="1" custT="1"/>
      <dgm:spPr/>
      <dgm:t>
        <a:bodyPr/>
        <a:lstStyle/>
        <a:p>
          <a:endParaRPr lang="en-US" sz="1600" b="0" dirty="0"/>
        </a:p>
      </dgm:t>
    </dgm:pt>
    <dgm:pt modelId="{5DF50FBA-CE4F-6741-A8C1-3D3670C7AA5C}" type="parTrans" cxnId="{7B217D26-2A34-7C45-9D82-3B374EE5A965}">
      <dgm:prSet/>
      <dgm:spPr/>
      <dgm:t>
        <a:bodyPr/>
        <a:lstStyle/>
        <a:p>
          <a:endParaRPr lang="en-US" sz="1600" b="1"/>
        </a:p>
      </dgm:t>
    </dgm:pt>
    <dgm:pt modelId="{E7113915-4547-0D40-904B-9A64B54F4AC1}" type="sibTrans" cxnId="{7B217D26-2A34-7C45-9D82-3B374EE5A965}">
      <dgm:prSet custT="1"/>
      <dgm:spPr/>
      <dgm:t>
        <a:bodyPr/>
        <a:lstStyle/>
        <a:p>
          <a:endParaRPr lang="en-US" sz="1600" b="1"/>
        </a:p>
      </dgm:t>
    </dgm:pt>
    <dgm:pt modelId="{D1AC0810-947E-E544-A3FB-16CDC7EFE388}">
      <dgm:prSet phldrT="[Text]" phldr="1" custT="1"/>
      <dgm:spPr/>
      <dgm:t>
        <a:bodyPr/>
        <a:lstStyle/>
        <a:p>
          <a:endParaRPr lang="en-US" sz="1600" b="0" dirty="0"/>
        </a:p>
      </dgm:t>
    </dgm:pt>
    <dgm:pt modelId="{44EA7D68-4790-E14E-8993-51E3808B8A71}" type="parTrans" cxnId="{4B4107A9-09B2-CE4D-9A48-B2225228B5AC}">
      <dgm:prSet/>
      <dgm:spPr/>
      <dgm:t>
        <a:bodyPr/>
        <a:lstStyle/>
        <a:p>
          <a:endParaRPr lang="en-US" sz="1600" b="1"/>
        </a:p>
      </dgm:t>
    </dgm:pt>
    <dgm:pt modelId="{B84D101B-1773-FF44-8E31-586C3B1D6394}" type="sibTrans" cxnId="{4B4107A9-09B2-CE4D-9A48-B2225228B5AC}">
      <dgm:prSet custT="1"/>
      <dgm:spPr/>
      <dgm:t>
        <a:bodyPr/>
        <a:lstStyle/>
        <a:p>
          <a:endParaRPr lang="en-US" sz="1600" b="1"/>
        </a:p>
      </dgm:t>
    </dgm:pt>
    <dgm:pt modelId="{492DEB7A-D847-F344-80BE-6F74B96B126C}">
      <dgm:prSet phldrT="[Text]" phldr="1" custT="1"/>
      <dgm:spPr/>
      <dgm:t>
        <a:bodyPr/>
        <a:lstStyle/>
        <a:p>
          <a:endParaRPr lang="en-US" sz="1600" b="0" dirty="0"/>
        </a:p>
      </dgm:t>
    </dgm:pt>
    <dgm:pt modelId="{DA2C1BEA-1B23-B34A-9032-0EAEF4F5ABEB}" type="parTrans" cxnId="{2E81EF6A-F0F8-0F41-9004-900DEB06301F}">
      <dgm:prSet/>
      <dgm:spPr/>
      <dgm:t>
        <a:bodyPr/>
        <a:lstStyle/>
        <a:p>
          <a:endParaRPr lang="en-US" sz="1600" b="1"/>
        </a:p>
      </dgm:t>
    </dgm:pt>
    <dgm:pt modelId="{046810E5-F7F1-4F47-BCC5-9CFFD2E25478}" type="sibTrans" cxnId="{2E81EF6A-F0F8-0F41-9004-900DEB06301F}">
      <dgm:prSet custT="1"/>
      <dgm:spPr/>
      <dgm:t>
        <a:bodyPr/>
        <a:lstStyle/>
        <a:p>
          <a:endParaRPr lang="en-US" sz="1600" b="1"/>
        </a:p>
      </dgm:t>
    </dgm:pt>
    <dgm:pt modelId="{88E341F9-BB0C-964E-AF87-F125446A9677}" type="pres">
      <dgm:prSet presAssocID="{8A25732E-9428-3C47-AB8B-72ABD0B6B8EA}" presName="cycle" presStyleCnt="0">
        <dgm:presLayoutVars>
          <dgm:dir/>
          <dgm:resizeHandles val="exact"/>
        </dgm:presLayoutVars>
      </dgm:prSet>
      <dgm:spPr/>
    </dgm:pt>
    <dgm:pt modelId="{09EB2C63-A6DC-794D-A72E-D9D46C49D1B4}" type="pres">
      <dgm:prSet presAssocID="{760B090A-A5BA-E947-8B0C-D5727FE27469}" presName="node" presStyleLbl="node1" presStyleIdx="0" presStyleCnt="5">
        <dgm:presLayoutVars>
          <dgm:bulletEnabled val="1"/>
        </dgm:presLayoutVars>
      </dgm:prSet>
      <dgm:spPr/>
    </dgm:pt>
    <dgm:pt modelId="{A39C7A8D-F24E-5D47-B16B-9D5F085152A4}" type="pres">
      <dgm:prSet presAssocID="{A30616B7-389D-2348-99D3-C7F8F9E6ED0F}" presName="sibTrans" presStyleLbl="sibTrans2D1" presStyleIdx="0" presStyleCnt="5"/>
      <dgm:spPr/>
    </dgm:pt>
    <dgm:pt modelId="{3468B1DE-50E4-254C-86FB-B78CC6D7B798}" type="pres">
      <dgm:prSet presAssocID="{A30616B7-389D-2348-99D3-C7F8F9E6ED0F}" presName="connectorText" presStyleLbl="sibTrans2D1" presStyleIdx="0" presStyleCnt="5"/>
      <dgm:spPr/>
    </dgm:pt>
    <dgm:pt modelId="{E7058922-236B-A34F-8254-1FE25E0A553A}" type="pres">
      <dgm:prSet presAssocID="{78D3CBD7-FA62-7F4A-88B5-9D4195057FFC}" presName="node" presStyleLbl="node1" presStyleIdx="1" presStyleCnt="5">
        <dgm:presLayoutVars>
          <dgm:bulletEnabled val="1"/>
        </dgm:presLayoutVars>
      </dgm:prSet>
      <dgm:spPr/>
    </dgm:pt>
    <dgm:pt modelId="{8127E0A3-CC3B-6A4B-8CE4-CB4FB6D57BA8}" type="pres">
      <dgm:prSet presAssocID="{80BC36E3-3FE6-A341-BA76-607826F4AD4F}" presName="sibTrans" presStyleLbl="sibTrans2D1" presStyleIdx="1" presStyleCnt="5"/>
      <dgm:spPr/>
    </dgm:pt>
    <dgm:pt modelId="{0C46EA83-150C-F34B-8E78-609F535E00B5}" type="pres">
      <dgm:prSet presAssocID="{80BC36E3-3FE6-A341-BA76-607826F4AD4F}" presName="connectorText" presStyleLbl="sibTrans2D1" presStyleIdx="1" presStyleCnt="5"/>
      <dgm:spPr/>
    </dgm:pt>
    <dgm:pt modelId="{E0B6655E-8D99-EF42-B58F-56D3E7A574F9}" type="pres">
      <dgm:prSet presAssocID="{C15F1B25-6919-9F4E-B119-3584BB427B43}" presName="node" presStyleLbl="node1" presStyleIdx="2" presStyleCnt="5">
        <dgm:presLayoutVars>
          <dgm:bulletEnabled val="1"/>
        </dgm:presLayoutVars>
      </dgm:prSet>
      <dgm:spPr/>
    </dgm:pt>
    <dgm:pt modelId="{881096B0-B060-4C4F-A14A-8F2EF768044B}" type="pres">
      <dgm:prSet presAssocID="{E7113915-4547-0D40-904B-9A64B54F4AC1}" presName="sibTrans" presStyleLbl="sibTrans2D1" presStyleIdx="2" presStyleCnt="5"/>
      <dgm:spPr/>
    </dgm:pt>
    <dgm:pt modelId="{CB37E24A-855C-3244-9503-64D07A4ED9F3}" type="pres">
      <dgm:prSet presAssocID="{E7113915-4547-0D40-904B-9A64B54F4AC1}" presName="connectorText" presStyleLbl="sibTrans2D1" presStyleIdx="2" presStyleCnt="5"/>
      <dgm:spPr/>
    </dgm:pt>
    <dgm:pt modelId="{5CE0564E-CCA7-FF41-80B0-F9918027D9AE}" type="pres">
      <dgm:prSet presAssocID="{D1AC0810-947E-E544-A3FB-16CDC7EFE388}" presName="node" presStyleLbl="node1" presStyleIdx="3" presStyleCnt="5">
        <dgm:presLayoutVars>
          <dgm:bulletEnabled val="1"/>
        </dgm:presLayoutVars>
      </dgm:prSet>
      <dgm:spPr/>
    </dgm:pt>
    <dgm:pt modelId="{0B0F61CB-0EF0-8141-8429-05D302996819}" type="pres">
      <dgm:prSet presAssocID="{B84D101B-1773-FF44-8E31-586C3B1D6394}" presName="sibTrans" presStyleLbl="sibTrans2D1" presStyleIdx="3" presStyleCnt="5"/>
      <dgm:spPr/>
    </dgm:pt>
    <dgm:pt modelId="{4CBC9F3F-1D8E-0A41-A3E6-902E07709664}" type="pres">
      <dgm:prSet presAssocID="{B84D101B-1773-FF44-8E31-586C3B1D6394}" presName="connectorText" presStyleLbl="sibTrans2D1" presStyleIdx="3" presStyleCnt="5"/>
      <dgm:spPr/>
    </dgm:pt>
    <dgm:pt modelId="{CC82C186-4CF1-3E42-8C7B-7313566F62A6}" type="pres">
      <dgm:prSet presAssocID="{492DEB7A-D847-F344-80BE-6F74B96B126C}" presName="node" presStyleLbl="node1" presStyleIdx="4" presStyleCnt="5">
        <dgm:presLayoutVars>
          <dgm:bulletEnabled val="1"/>
        </dgm:presLayoutVars>
      </dgm:prSet>
      <dgm:spPr/>
    </dgm:pt>
    <dgm:pt modelId="{8B427E72-1991-B94A-9FF6-6E4342B5F9D5}" type="pres">
      <dgm:prSet presAssocID="{046810E5-F7F1-4F47-BCC5-9CFFD2E25478}" presName="sibTrans" presStyleLbl="sibTrans2D1" presStyleIdx="4" presStyleCnt="5"/>
      <dgm:spPr/>
    </dgm:pt>
    <dgm:pt modelId="{A546E1EC-DFDD-2C4D-976E-21721DC8B0C7}" type="pres">
      <dgm:prSet presAssocID="{046810E5-F7F1-4F47-BCC5-9CFFD2E25478}" presName="connectorText" presStyleLbl="sibTrans2D1" presStyleIdx="4" presStyleCnt="5"/>
      <dgm:spPr/>
    </dgm:pt>
  </dgm:ptLst>
  <dgm:cxnLst>
    <dgm:cxn modelId="{636E2302-DB6D-E548-89C8-7CE83D4D0A1A}" type="presOf" srcId="{C15F1B25-6919-9F4E-B119-3584BB427B43}" destId="{E0B6655E-8D99-EF42-B58F-56D3E7A574F9}" srcOrd="0" destOrd="0" presId="urn:microsoft.com/office/officeart/2005/8/layout/cycle2"/>
    <dgm:cxn modelId="{7B217D26-2A34-7C45-9D82-3B374EE5A965}" srcId="{8A25732E-9428-3C47-AB8B-72ABD0B6B8EA}" destId="{C15F1B25-6919-9F4E-B119-3584BB427B43}" srcOrd="2" destOrd="0" parTransId="{5DF50FBA-CE4F-6741-A8C1-3D3670C7AA5C}" sibTransId="{E7113915-4547-0D40-904B-9A64B54F4AC1}"/>
    <dgm:cxn modelId="{6F3CF328-E88C-D842-9777-6941E1F2569D}" type="presOf" srcId="{78D3CBD7-FA62-7F4A-88B5-9D4195057FFC}" destId="{E7058922-236B-A34F-8254-1FE25E0A553A}" srcOrd="0" destOrd="0" presId="urn:microsoft.com/office/officeart/2005/8/layout/cycle2"/>
    <dgm:cxn modelId="{2BEE4B2C-4069-F542-B275-0A4AB2D74DF9}" type="presOf" srcId="{80BC36E3-3FE6-A341-BA76-607826F4AD4F}" destId="{0C46EA83-150C-F34B-8E78-609F535E00B5}" srcOrd="1" destOrd="0" presId="urn:microsoft.com/office/officeart/2005/8/layout/cycle2"/>
    <dgm:cxn modelId="{579F512F-1B86-4946-97A6-3E89FC25A31D}" type="presOf" srcId="{B84D101B-1773-FF44-8E31-586C3B1D6394}" destId="{0B0F61CB-0EF0-8141-8429-05D302996819}" srcOrd="0" destOrd="0" presId="urn:microsoft.com/office/officeart/2005/8/layout/cycle2"/>
    <dgm:cxn modelId="{0DDD443F-C1B2-8342-AD5E-8E91E750D651}" type="presOf" srcId="{D1AC0810-947E-E544-A3FB-16CDC7EFE388}" destId="{5CE0564E-CCA7-FF41-80B0-F9918027D9AE}" srcOrd="0" destOrd="0" presId="urn:microsoft.com/office/officeart/2005/8/layout/cycle2"/>
    <dgm:cxn modelId="{433BF85F-9BD1-094F-9346-F01C71EBCBF6}" srcId="{8A25732E-9428-3C47-AB8B-72ABD0B6B8EA}" destId="{78D3CBD7-FA62-7F4A-88B5-9D4195057FFC}" srcOrd="1" destOrd="0" parTransId="{1E86F846-CADE-CF42-98CF-88A79FEEAA66}" sibTransId="{80BC36E3-3FE6-A341-BA76-607826F4AD4F}"/>
    <dgm:cxn modelId="{A9A98861-5B90-874D-917F-2ABB899DA7AF}" type="presOf" srcId="{8A25732E-9428-3C47-AB8B-72ABD0B6B8EA}" destId="{88E341F9-BB0C-964E-AF87-F125446A9677}" srcOrd="0" destOrd="0" presId="urn:microsoft.com/office/officeart/2005/8/layout/cycle2"/>
    <dgm:cxn modelId="{2E81EF6A-F0F8-0F41-9004-900DEB06301F}" srcId="{8A25732E-9428-3C47-AB8B-72ABD0B6B8EA}" destId="{492DEB7A-D847-F344-80BE-6F74B96B126C}" srcOrd="4" destOrd="0" parTransId="{DA2C1BEA-1B23-B34A-9032-0EAEF4F5ABEB}" sibTransId="{046810E5-F7F1-4F47-BCC5-9CFFD2E25478}"/>
    <dgm:cxn modelId="{43EBB76B-30C7-A345-B86D-84DB777AE8A2}" type="presOf" srcId="{760B090A-A5BA-E947-8B0C-D5727FE27469}" destId="{09EB2C63-A6DC-794D-A72E-D9D46C49D1B4}" srcOrd="0" destOrd="0" presId="urn:microsoft.com/office/officeart/2005/8/layout/cycle2"/>
    <dgm:cxn modelId="{26ABBA6B-4413-0B40-B271-AE78C01FE322}" type="presOf" srcId="{046810E5-F7F1-4F47-BCC5-9CFFD2E25478}" destId="{A546E1EC-DFDD-2C4D-976E-21721DC8B0C7}" srcOrd="1" destOrd="0" presId="urn:microsoft.com/office/officeart/2005/8/layout/cycle2"/>
    <dgm:cxn modelId="{D2D0DB6D-2CDC-5940-9104-C03431CB9375}" type="presOf" srcId="{492DEB7A-D847-F344-80BE-6F74B96B126C}" destId="{CC82C186-4CF1-3E42-8C7B-7313566F62A6}" srcOrd="0" destOrd="0" presId="urn:microsoft.com/office/officeart/2005/8/layout/cycle2"/>
    <dgm:cxn modelId="{DE8DB758-A7BE-6940-B2A7-424745653533}" type="presOf" srcId="{E7113915-4547-0D40-904B-9A64B54F4AC1}" destId="{881096B0-B060-4C4F-A14A-8F2EF768044B}" srcOrd="0" destOrd="0" presId="urn:microsoft.com/office/officeart/2005/8/layout/cycle2"/>
    <dgm:cxn modelId="{D22BC88C-ECBC-DF4E-9F81-8BAF4B2E1C08}" type="presOf" srcId="{046810E5-F7F1-4F47-BCC5-9CFFD2E25478}" destId="{8B427E72-1991-B94A-9FF6-6E4342B5F9D5}" srcOrd="0" destOrd="0" presId="urn:microsoft.com/office/officeart/2005/8/layout/cycle2"/>
    <dgm:cxn modelId="{1F6BF59B-0B5B-5142-8E00-598DAFA83F85}" srcId="{8A25732E-9428-3C47-AB8B-72ABD0B6B8EA}" destId="{760B090A-A5BA-E947-8B0C-D5727FE27469}" srcOrd="0" destOrd="0" parTransId="{E6DD98D5-FE3B-0042-8633-755E7A95B37F}" sibTransId="{A30616B7-389D-2348-99D3-C7F8F9E6ED0F}"/>
    <dgm:cxn modelId="{3F4C81A5-2191-504A-852B-B8220D93CC31}" type="presOf" srcId="{A30616B7-389D-2348-99D3-C7F8F9E6ED0F}" destId="{A39C7A8D-F24E-5D47-B16B-9D5F085152A4}" srcOrd="0" destOrd="0" presId="urn:microsoft.com/office/officeart/2005/8/layout/cycle2"/>
    <dgm:cxn modelId="{4B4107A9-09B2-CE4D-9A48-B2225228B5AC}" srcId="{8A25732E-9428-3C47-AB8B-72ABD0B6B8EA}" destId="{D1AC0810-947E-E544-A3FB-16CDC7EFE388}" srcOrd="3" destOrd="0" parTransId="{44EA7D68-4790-E14E-8993-51E3808B8A71}" sibTransId="{B84D101B-1773-FF44-8E31-586C3B1D6394}"/>
    <dgm:cxn modelId="{D00E36F2-E37E-5941-BDC2-0FE49B3D6403}" type="presOf" srcId="{A30616B7-389D-2348-99D3-C7F8F9E6ED0F}" destId="{3468B1DE-50E4-254C-86FB-B78CC6D7B798}" srcOrd="1" destOrd="0" presId="urn:microsoft.com/office/officeart/2005/8/layout/cycle2"/>
    <dgm:cxn modelId="{8F23BFF4-BE7C-7A4C-A6ED-E7F303299076}" type="presOf" srcId="{B84D101B-1773-FF44-8E31-586C3B1D6394}" destId="{4CBC9F3F-1D8E-0A41-A3E6-902E07709664}" srcOrd="1" destOrd="0" presId="urn:microsoft.com/office/officeart/2005/8/layout/cycle2"/>
    <dgm:cxn modelId="{522C83F9-F130-0E4C-9DE1-060122B6EB8F}" type="presOf" srcId="{80BC36E3-3FE6-A341-BA76-607826F4AD4F}" destId="{8127E0A3-CC3B-6A4B-8CE4-CB4FB6D57BA8}" srcOrd="0" destOrd="0" presId="urn:microsoft.com/office/officeart/2005/8/layout/cycle2"/>
    <dgm:cxn modelId="{E13795FF-93DE-814F-958E-AE81C6B3BA98}" type="presOf" srcId="{E7113915-4547-0D40-904B-9A64B54F4AC1}" destId="{CB37E24A-855C-3244-9503-64D07A4ED9F3}" srcOrd="1" destOrd="0" presId="urn:microsoft.com/office/officeart/2005/8/layout/cycle2"/>
    <dgm:cxn modelId="{0F7A6158-EDC1-734A-A182-28A8F86AD476}" type="presParOf" srcId="{88E341F9-BB0C-964E-AF87-F125446A9677}" destId="{09EB2C63-A6DC-794D-A72E-D9D46C49D1B4}" srcOrd="0" destOrd="0" presId="urn:microsoft.com/office/officeart/2005/8/layout/cycle2"/>
    <dgm:cxn modelId="{309F2138-1222-F549-BDDB-E2B943E40E06}" type="presParOf" srcId="{88E341F9-BB0C-964E-AF87-F125446A9677}" destId="{A39C7A8D-F24E-5D47-B16B-9D5F085152A4}" srcOrd="1" destOrd="0" presId="urn:microsoft.com/office/officeart/2005/8/layout/cycle2"/>
    <dgm:cxn modelId="{42E91BF7-92A0-BA4A-8A79-AAAE4F793C11}" type="presParOf" srcId="{A39C7A8D-F24E-5D47-B16B-9D5F085152A4}" destId="{3468B1DE-50E4-254C-86FB-B78CC6D7B798}" srcOrd="0" destOrd="0" presId="urn:microsoft.com/office/officeart/2005/8/layout/cycle2"/>
    <dgm:cxn modelId="{CBAA71D4-3FAC-8B45-8732-4985E88AC891}" type="presParOf" srcId="{88E341F9-BB0C-964E-AF87-F125446A9677}" destId="{E7058922-236B-A34F-8254-1FE25E0A553A}" srcOrd="2" destOrd="0" presId="urn:microsoft.com/office/officeart/2005/8/layout/cycle2"/>
    <dgm:cxn modelId="{59F2A100-12C1-F348-B6B5-ADCB6C380E29}" type="presParOf" srcId="{88E341F9-BB0C-964E-AF87-F125446A9677}" destId="{8127E0A3-CC3B-6A4B-8CE4-CB4FB6D57BA8}" srcOrd="3" destOrd="0" presId="urn:microsoft.com/office/officeart/2005/8/layout/cycle2"/>
    <dgm:cxn modelId="{A702185A-95B8-ED41-B30F-7E2E710EC5F9}" type="presParOf" srcId="{8127E0A3-CC3B-6A4B-8CE4-CB4FB6D57BA8}" destId="{0C46EA83-150C-F34B-8E78-609F535E00B5}" srcOrd="0" destOrd="0" presId="urn:microsoft.com/office/officeart/2005/8/layout/cycle2"/>
    <dgm:cxn modelId="{D5EFC576-5612-DD4A-8603-DD3F0E8806C5}" type="presParOf" srcId="{88E341F9-BB0C-964E-AF87-F125446A9677}" destId="{E0B6655E-8D99-EF42-B58F-56D3E7A574F9}" srcOrd="4" destOrd="0" presId="urn:microsoft.com/office/officeart/2005/8/layout/cycle2"/>
    <dgm:cxn modelId="{3BA54597-D82E-F34E-950F-6FC36935B4BC}" type="presParOf" srcId="{88E341F9-BB0C-964E-AF87-F125446A9677}" destId="{881096B0-B060-4C4F-A14A-8F2EF768044B}" srcOrd="5" destOrd="0" presId="urn:microsoft.com/office/officeart/2005/8/layout/cycle2"/>
    <dgm:cxn modelId="{25F89DD6-84C2-4443-BB90-1D8F67C9C8EA}" type="presParOf" srcId="{881096B0-B060-4C4F-A14A-8F2EF768044B}" destId="{CB37E24A-855C-3244-9503-64D07A4ED9F3}" srcOrd="0" destOrd="0" presId="urn:microsoft.com/office/officeart/2005/8/layout/cycle2"/>
    <dgm:cxn modelId="{30EFDF0B-644B-9840-96A8-53E103BA57BE}" type="presParOf" srcId="{88E341F9-BB0C-964E-AF87-F125446A9677}" destId="{5CE0564E-CCA7-FF41-80B0-F9918027D9AE}" srcOrd="6" destOrd="0" presId="urn:microsoft.com/office/officeart/2005/8/layout/cycle2"/>
    <dgm:cxn modelId="{C7570259-B84B-2E45-8936-4BBD4B60F465}" type="presParOf" srcId="{88E341F9-BB0C-964E-AF87-F125446A9677}" destId="{0B0F61CB-0EF0-8141-8429-05D302996819}" srcOrd="7" destOrd="0" presId="urn:microsoft.com/office/officeart/2005/8/layout/cycle2"/>
    <dgm:cxn modelId="{E039A2B1-51FE-094E-84CF-D2C69A55A7DF}" type="presParOf" srcId="{0B0F61CB-0EF0-8141-8429-05D302996819}" destId="{4CBC9F3F-1D8E-0A41-A3E6-902E07709664}" srcOrd="0" destOrd="0" presId="urn:microsoft.com/office/officeart/2005/8/layout/cycle2"/>
    <dgm:cxn modelId="{1638B817-5B6E-534C-8F12-E519364A74B7}" type="presParOf" srcId="{88E341F9-BB0C-964E-AF87-F125446A9677}" destId="{CC82C186-4CF1-3E42-8C7B-7313566F62A6}" srcOrd="8" destOrd="0" presId="urn:microsoft.com/office/officeart/2005/8/layout/cycle2"/>
    <dgm:cxn modelId="{2C87A7A1-E32E-7C4C-9C91-D6145D8BC004}" type="presParOf" srcId="{88E341F9-BB0C-964E-AF87-F125446A9677}" destId="{8B427E72-1991-B94A-9FF6-6E4342B5F9D5}" srcOrd="9" destOrd="0" presId="urn:microsoft.com/office/officeart/2005/8/layout/cycle2"/>
    <dgm:cxn modelId="{6582F6B9-1C1D-9243-8BC0-771B05E72B21}" type="presParOf" srcId="{8B427E72-1991-B94A-9FF6-6E4342B5F9D5}" destId="{A546E1EC-DFDD-2C4D-976E-21721DC8B0C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4693EB-DD09-DE44-8C53-415544B62E84}">
      <dsp:nvSpPr>
        <dsp:cNvPr id="0" name=""/>
        <dsp:cNvSpPr/>
      </dsp:nvSpPr>
      <dsp:spPr>
        <a:xfrm>
          <a:off x="3919592" y="1366550"/>
          <a:ext cx="256385" cy="1123211"/>
        </a:xfrm>
        <a:custGeom>
          <a:avLst/>
          <a:gdLst/>
          <a:ahLst/>
          <a:cxnLst/>
          <a:rect l="0" t="0" r="0" b="0"/>
          <a:pathLst>
            <a:path>
              <a:moveTo>
                <a:pt x="256385" y="0"/>
              </a:moveTo>
              <a:lnTo>
                <a:pt x="256385" y="1123211"/>
              </a:lnTo>
              <a:lnTo>
                <a:pt x="0" y="112321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65BB14-00D5-6147-84D8-FE3E5F1C45B2}">
      <dsp:nvSpPr>
        <dsp:cNvPr id="0" name=""/>
        <dsp:cNvSpPr/>
      </dsp:nvSpPr>
      <dsp:spPr>
        <a:xfrm>
          <a:off x="4175977" y="1366550"/>
          <a:ext cx="2954534" cy="2246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0037"/>
              </a:lnTo>
              <a:lnTo>
                <a:pt x="2954534" y="1990037"/>
              </a:lnTo>
              <a:lnTo>
                <a:pt x="2954534" y="224642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CA9270-6CDF-E242-ABF8-2240560D5A66}">
      <dsp:nvSpPr>
        <dsp:cNvPr id="0" name=""/>
        <dsp:cNvSpPr/>
      </dsp:nvSpPr>
      <dsp:spPr>
        <a:xfrm>
          <a:off x="4130257" y="1366550"/>
          <a:ext cx="91440" cy="22464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4642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76EA4E-ADF9-114F-AD97-A4CB3E27816E}">
      <dsp:nvSpPr>
        <dsp:cNvPr id="0" name=""/>
        <dsp:cNvSpPr/>
      </dsp:nvSpPr>
      <dsp:spPr>
        <a:xfrm>
          <a:off x="1221442" y="1366550"/>
          <a:ext cx="2954534" cy="2246423"/>
        </a:xfrm>
        <a:custGeom>
          <a:avLst/>
          <a:gdLst/>
          <a:ahLst/>
          <a:cxnLst/>
          <a:rect l="0" t="0" r="0" b="0"/>
          <a:pathLst>
            <a:path>
              <a:moveTo>
                <a:pt x="2954534" y="0"/>
              </a:moveTo>
              <a:lnTo>
                <a:pt x="2954534" y="1990037"/>
              </a:lnTo>
              <a:lnTo>
                <a:pt x="0" y="1990037"/>
              </a:lnTo>
              <a:lnTo>
                <a:pt x="0" y="224642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AA65F-E041-9346-858E-67897F445A28}">
      <dsp:nvSpPr>
        <dsp:cNvPr id="0" name=""/>
        <dsp:cNvSpPr/>
      </dsp:nvSpPr>
      <dsp:spPr>
        <a:xfrm>
          <a:off x="2955095" y="145668"/>
          <a:ext cx="2441764" cy="12208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2955095" y="145668"/>
        <a:ext cx="2441764" cy="1220882"/>
      </dsp:txXfrm>
    </dsp:sp>
    <dsp:sp modelId="{BD72FE3B-3E87-4949-BDF8-B92A4CBFD7BF}">
      <dsp:nvSpPr>
        <dsp:cNvPr id="0" name=""/>
        <dsp:cNvSpPr/>
      </dsp:nvSpPr>
      <dsp:spPr>
        <a:xfrm>
          <a:off x="560" y="3612973"/>
          <a:ext cx="2441764" cy="122088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560" y="3612973"/>
        <a:ext cx="2441764" cy="1220882"/>
      </dsp:txXfrm>
    </dsp:sp>
    <dsp:sp modelId="{B55DD712-9EE6-594C-8CBA-EC1802DE0433}">
      <dsp:nvSpPr>
        <dsp:cNvPr id="0" name=""/>
        <dsp:cNvSpPr/>
      </dsp:nvSpPr>
      <dsp:spPr>
        <a:xfrm>
          <a:off x="2955095" y="3612973"/>
          <a:ext cx="2441764" cy="122088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2955095" y="3612973"/>
        <a:ext cx="2441764" cy="1220882"/>
      </dsp:txXfrm>
    </dsp:sp>
    <dsp:sp modelId="{8B6B6C53-2587-CB47-AFE7-D00FA840153C}">
      <dsp:nvSpPr>
        <dsp:cNvPr id="0" name=""/>
        <dsp:cNvSpPr/>
      </dsp:nvSpPr>
      <dsp:spPr>
        <a:xfrm>
          <a:off x="5909630" y="3612973"/>
          <a:ext cx="2441764" cy="122088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5909630" y="3612973"/>
        <a:ext cx="2441764" cy="1220882"/>
      </dsp:txXfrm>
    </dsp:sp>
    <dsp:sp modelId="{2016BC8F-68BD-AA45-A00F-A0CB4150BC8C}">
      <dsp:nvSpPr>
        <dsp:cNvPr id="0" name=""/>
        <dsp:cNvSpPr/>
      </dsp:nvSpPr>
      <dsp:spPr>
        <a:xfrm>
          <a:off x="1477828" y="1879320"/>
          <a:ext cx="2441764" cy="122088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1477828" y="1879320"/>
        <a:ext cx="2441764" cy="12208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4693EB-DD09-DE44-8C53-415544B62E84}">
      <dsp:nvSpPr>
        <dsp:cNvPr id="0" name=""/>
        <dsp:cNvSpPr/>
      </dsp:nvSpPr>
      <dsp:spPr>
        <a:xfrm>
          <a:off x="3919592" y="1366550"/>
          <a:ext cx="256385" cy="1123211"/>
        </a:xfrm>
        <a:custGeom>
          <a:avLst/>
          <a:gdLst/>
          <a:ahLst/>
          <a:cxnLst/>
          <a:rect l="0" t="0" r="0" b="0"/>
          <a:pathLst>
            <a:path>
              <a:moveTo>
                <a:pt x="256385" y="0"/>
              </a:moveTo>
              <a:lnTo>
                <a:pt x="256385" y="1123211"/>
              </a:lnTo>
              <a:lnTo>
                <a:pt x="0" y="11232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65BB14-00D5-6147-84D8-FE3E5F1C45B2}">
      <dsp:nvSpPr>
        <dsp:cNvPr id="0" name=""/>
        <dsp:cNvSpPr/>
      </dsp:nvSpPr>
      <dsp:spPr>
        <a:xfrm>
          <a:off x="4175977" y="1366550"/>
          <a:ext cx="2954534" cy="2246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0037"/>
              </a:lnTo>
              <a:lnTo>
                <a:pt x="2954534" y="1990037"/>
              </a:lnTo>
              <a:lnTo>
                <a:pt x="2954534" y="22464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CA9270-6CDF-E242-ABF8-2240560D5A66}">
      <dsp:nvSpPr>
        <dsp:cNvPr id="0" name=""/>
        <dsp:cNvSpPr/>
      </dsp:nvSpPr>
      <dsp:spPr>
        <a:xfrm>
          <a:off x="4130257" y="1366550"/>
          <a:ext cx="91440" cy="22464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464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76EA4E-ADF9-114F-AD97-A4CB3E27816E}">
      <dsp:nvSpPr>
        <dsp:cNvPr id="0" name=""/>
        <dsp:cNvSpPr/>
      </dsp:nvSpPr>
      <dsp:spPr>
        <a:xfrm>
          <a:off x="1221442" y="1366550"/>
          <a:ext cx="2954534" cy="2246423"/>
        </a:xfrm>
        <a:custGeom>
          <a:avLst/>
          <a:gdLst/>
          <a:ahLst/>
          <a:cxnLst/>
          <a:rect l="0" t="0" r="0" b="0"/>
          <a:pathLst>
            <a:path>
              <a:moveTo>
                <a:pt x="2954534" y="0"/>
              </a:moveTo>
              <a:lnTo>
                <a:pt x="2954534" y="1990037"/>
              </a:lnTo>
              <a:lnTo>
                <a:pt x="0" y="1990037"/>
              </a:lnTo>
              <a:lnTo>
                <a:pt x="0" y="22464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AA65F-E041-9346-858E-67897F445A28}">
      <dsp:nvSpPr>
        <dsp:cNvPr id="0" name=""/>
        <dsp:cNvSpPr/>
      </dsp:nvSpPr>
      <dsp:spPr>
        <a:xfrm>
          <a:off x="2955095" y="145668"/>
          <a:ext cx="2441764" cy="12208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2955095" y="145668"/>
        <a:ext cx="2441764" cy="1220882"/>
      </dsp:txXfrm>
    </dsp:sp>
    <dsp:sp modelId="{BD72FE3B-3E87-4949-BDF8-B92A4CBFD7BF}">
      <dsp:nvSpPr>
        <dsp:cNvPr id="0" name=""/>
        <dsp:cNvSpPr/>
      </dsp:nvSpPr>
      <dsp:spPr>
        <a:xfrm>
          <a:off x="560" y="3612973"/>
          <a:ext cx="2441764" cy="12208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560" y="3612973"/>
        <a:ext cx="2441764" cy="1220882"/>
      </dsp:txXfrm>
    </dsp:sp>
    <dsp:sp modelId="{B55DD712-9EE6-594C-8CBA-EC1802DE0433}">
      <dsp:nvSpPr>
        <dsp:cNvPr id="0" name=""/>
        <dsp:cNvSpPr/>
      </dsp:nvSpPr>
      <dsp:spPr>
        <a:xfrm>
          <a:off x="2955095" y="3612973"/>
          <a:ext cx="2441764" cy="12208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2955095" y="3612973"/>
        <a:ext cx="2441764" cy="1220882"/>
      </dsp:txXfrm>
    </dsp:sp>
    <dsp:sp modelId="{8B6B6C53-2587-CB47-AFE7-D00FA840153C}">
      <dsp:nvSpPr>
        <dsp:cNvPr id="0" name=""/>
        <dsp:cNvSpPr/>
      </dsp:nvSpPr>
      <dsp:spPr>
        <a:xfrm>
          <a:off x="5909630" y="3612973"/>
          <a:ext cx="2441764" cy="12208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5909630" y="3612973"/>
        <a:ext cx="2441764" cy="1220882"/>
      </dsp:txXfrm>
    </dsp:sp>
    <dsp:sp modelId="{2016BC8F-68BD-AA45-A00F-A0CB4150BC8C}">
      <dsp:nvSpPr>
        <dsp:cNvPr id="0" name=""/>
        <dsp:cNvSpPr/>
      </dsp:nvSpPr>
      <dsp:spPr>
        <a:xfrm>
          <a:off x="1477828" y="1879320"/>
          <a:ext cx="2441764" cy="12208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1477828" y="1879320"/>
        <a:ext cx="2441764" cy="12208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EAC842-9C97-394B-B834-9EF01B3B8AF2}">
      <dsp:nvSpPr>
        <dsp:cNvPr id="0" name=""/>
        <dsp:cNvSpPr/>
      </dsp:nvSpPr>
      <dsp:spPr>
        <a:xfrm>
          <a:off x="2783985" y="0"/>
          <a:ext cx="2783985" cy="1659841"/>
        </a:xfrm>
        <a:prstGeom prst="trapezoid">
          <a:avLst>
            <a:gd name="adj" fmla="val 8386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>
            <a:solidFill>
              <a:schemeClr val="bg1"/>
            </a:solidFill>
          </a:endParaRPr>
        </a:p>
      </dsp:txBody>
      <dsp:txXfrm>
        <a:off x="2783985" y="0"/>
        <a:ext cx="2783985" cy="1659841"/>
      </dsp:txXfrm>
    </dsp:sp>
    <dsp:sp modelId="{3E4B67EA-1985-1045-B8B5-DED6EF3B5855}">
      <dsp:nvSpPr>
        <dsp:cNvPr id="0" name=""/>
        <dsp:cNvSpPr/>
      </dsp:nvSpPr>
      <dsp:spPr>
        <a:xfrm>
          <a:off x="1391992" y="1659841"/>
          <a:ext cx="5567970" cy="1659841"/>
        </a:xfrm>
        <a:prstGeom prst="trapezoid">
          <a:avLst>
            <a:gd name="adj" fmla="val 83863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>
            <a:solidFill>
              <a:schemeClr val="bg1"/>
            </a:solidFill>
          </a:endParaRPr>
        </a:p>
      </dsp:txBody>
      <dsp:txXfrm>
        <a:off x="2366387" y="1659841"/>
        <a:ext cx="3619180" cy="1659841"/>
      </dsp:txXfrm>
    </dsp:sp>
    <dsp:sp modelId="{C5590C1E-8CBD-8949-B862-4AD696171BC8}">
      <dsp:nvSpPr>
        <dsp:cNvPr id="0" name=""/>
        <dsp:cNvSpPr/>
      </dsp:nvSpPr>
      <dsp:spPr>
        <a:xfrm>
          <a:off x="0" y="3319682"/>
          <a:ext cx="8351955" cy="1659841"/>
        </a:xfrm>
        <a:prstGeom prst="trapezoid">
          <a:avLst>
            <a:gd name="adj" fmla="val 83863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>
            <a:solidFill>
              <a:schemeClr val="bg1"/>
            </a:solidFill>
          </a:endParaRPr>
        </a:p>
      </dsp:txBody>
      <dsp:txXfrm>
        <a:off x="1461592" y="3319682"/>
        <a:ext cx="5428770" cy="16598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EAC842-9C97-394B-B834-9EF01B3B8AF2}">
      <dsp:nvSpPr>
        <dsp:cNvPr id="0" name=""/>
        <dsp:cNvSpPr/>
      </dsp:nvSpPr>
      <dsp:spPr>
        <a:xfrm>
          <a:off x="2783985" y="0"/>
          <a:ext cx="2783985" cy="1659841"/>
        </a:xfrm>
        <a:prstGeom prst="trapezoid">
          <a:avLst>
            <a:gd name="adj" fmla="val 83863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</dsp:txBody>
      <dsp:txXfrm>
        <a:off x="2783985" y="0"/>
        <a:ext cx="2783985" cy="1659841"/>
      </dsp:txXfrm>
    </dsp:sp>
    <dsp:sp modelId="{3E4B67EA-1985-1045-B8B5-DED6EF3B5855}">
      <dsp:nvSpPr>
        <dsp:cNvPr id="0" name=""/>
        <dsp:cNvSpPr/>
      </dsp:nvSpPr>
      <dsp:spPr>
        <a:xfrm>
          <a:off x="1391992" y="1659841"/>
          <a:ext cx="5567970" cy="1659841"/>
        </a:xfrm>
        <a:prstGeom prst="trapezoid">
          <a:avLst>
            <a:gd name="adj" fmla="val 83863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2366387" y="1659841"/>
        <a:ext cx="3619180" cy="1659841"/>
      </dsp:txXfrm>
    </dsp:sp>
    <dsp:sp modelId="{C5590C1E-8CBD-8949-B862-4AD696171BC8}">
      <dsp:nvSpPr>
        <dsp:cNvPr id="0" name=""/>
        <dsp:cNvSpPr/>
      </dsp:nvSpPr>
      <dsp:spPr>
        <a:xfrm>
          <a:off x="0" y="3319682"/>
          <a:ext cx="8351955" cy="1659841"/>
        </a:xfrm>
        <a:prstGeom prst="trapezoid">
          <a:avLst>
            <a:gd name="adj" fmla="val 83863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1461592" y="3319682"/>
        <a:ext cx="5428770" cy="165984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EB2C63-A6DC-794D-A72E-D9D46C49D1B4}">
      <dsp:nvSpPr>
        <dsp:cNvPr id="0" name=""/>
        <dsp:cNvSpPr/>
      </dsp:nvSpPr>
      <dsp:spPr>
        <a:xfrm>
          <a:off x="3424587" y="1911"/>
          <a:ext cx="1502780" cy="150278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/>
        </a:p>
      </dsp:txBody>
      <dsp:txXfrm>
        <a:off x="3644664" y="221988"/>
        <a:ext cx="1062626" cy="1062626"/>
      </dsp:txXfrm>
    </dsp:sp>
    <dsp:sp modelId="{A39C7A8D-F24E-5D47-B16B-9D5F085152A4}">
      <dsp:nvSpPr>
        <dsp:cNvPr id="0" name=""/>
        <dsp:cNvSpPr/>
      </dsp:nvSpPr>
      <dsp:spPr>
        <a:xfrm rot="2160000">
          <a:off x="4879912" y="1156328"/>
          <a:ext cx="399651" cy="5071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/>
        </a:p>
      </dsp:txBody>
      <dsp:txXfrm>
        <a:off x="4891361" y="1222530"/>
        <a:ext cx="279756" cy="304312"/>
      </dsp:txXfrm>
    </dsp:sp>
    <dsp:sp modelId="{E7058922-236B-A34F-8254-1FE25E0A553A}">
      <dsp:nvSpPr>
        <dsp:cNvPr id="0" name=""/>
        <dsp:cNvSpPr/>
      </dsp:nvSpPr>
      <dsp:spPr>
        <a:xfrm>
          <a:off x="5250408" y="1328448"/>
          <a:ext cx="1502780" cy="150278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/>
        </a:p>
      </dsp:txBody>
      <dsp:txXfrm>
        <a:off x="5470485" y="1548525"/>
        <a:ext cx="1062626" cy="1062626"/>
      </dsp:txXfrm>
    </dsp:sp>
    <dsp:sp modelId="{8127E0A3-CC3B-6A4B-8CE4-CB4FB6D57BA8}">
      <dsp:nvSpPr>
        <dsp:cNvPr id="0" name=""/>
        <dsp:cNvSpPr/>
      </dsp:nvSpPr>
      <dsp:spPr>
        <a:xfrm rot="6480000">
          <a:off x="5456768" y="2888679"/>
          <a:ext cx="399651" cy="5071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/>
        </a:p>
      </dsp:txBody>
      <dsp:txXfrm rot="10800000">
        <a:off x="5535240" y="2933104"/>
        <a:ext cx="279756" cy="304312"/>
      </dsp:txXfrm>
    </dsp:sp>
    <dsp:sp modelId="{E0B6655E-8D99-EF42-B58F-56D3E7A574F9}">
      <dsp:nvSpPr>
        <dsp:cNvPr id="0" name=""/>
        <dsp:cNvSpPr/>
      </dsp:nvSpPr>
      <dsp:spPr>
        <a:xfrm>
          <a:off x="4553007" y="3474831"/>
          <a:ext cx="1502780" cy="150278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/>
        </a:p>
      </dsp:txBody>
      <dsp:txXfrm>
        <a:off x="4773084" y="3694908"/>
        <a:ext cx="1062626" cy="1062626"/>
      </dsp:txXfrm>
    </dsp:sp>
    <dsp:sp modelId="{881096B0-B060-4C4F-A14A-8F2EF768044B}">
      <dsp:nvSpPr>
        <dsp:cNvPr id="0" name=""/>
        <dsp:cNvSpPr/>
      </dsp:nvSpPr>
      <dsp:spPr>
        <a:xfrm rot="10800000">
          <a:off x="3987462" y="3972627"/>
          <a:ext cx="399651" cy="5071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/>
        </a:p>
      </dsp:txBody>
      <dsp:txXfrm rot="10800000">
        <a:off x="4107357" y="4074065"/>
        <a:ext cx="279756" cy="304312"/>
      </dsp:txXfrm>
    </dsp:sp>
    <dsp:sp modelId="{5CE0564E-CCA7-FF41-80B0-F9918027D9AE}">
      <dsp:nvSpPr>
        <dsp:cNvPr id="0" name=""/>
        <dsp:cNvSpPr/>
      </dsp:nvSpPr>
      <dsp:spPr>
        <a:xfrm>
          <a:off x="2296166" y="3474831"/>
          <a:ext cx="1502780" cy="150278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/>
        </a:p>
      </dsp:txBody>
      <dsp:txXfrm>
        <a:off x="2516243" y="3694908"/>
        <a:ext cx="1062626" cy="1062626"/>
      </dsp:txXfrm>
    </dsp:sp>
    <dsp:sp modelId="{0B0F61CB-0EF0-8141-8429-05D302996819}">
      <dsp:nvSpPr>
        <dsp:cNvPr id="0" name=""/>
        <dsp:cNvSpPr/>
      </dsp:nvSpPr>
      <dsp:spPr>
        <a:xfrm rot="15120000">
          <a:off x="2502526" y="2910193"/>
          <a:ext cx="399651" cy="5071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/>
        </a:p>
      </dsp:txBody>
      <dsp:txXfrm rot="10800000">
        <a:off x="2580998" y="3068644"/>
        <a:ext cx="279756" cy="304312"/>
      </dsp:txXfrm>
    </dsp:sp>
    <dsp:sp modelId="{CC82C186-4CF1-3E42-8C7B-7313566F62A6}">
      <dsp:nvSpPr>
        <dsp:cNvPr id="0" name=""/>
        <dsp:cNvSpPr/>
      </dsp:nvSpPr>
      <dsp:spPr>
        <a:xfrm>
          <a:off x="1598765" y="1328448"/>
          <a:ext cx="1502780" cy="150278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/>
        </a:p>
      </dsp:txBody>
      <dsp:txXfrm>
        <a:off x="1818842" y="1548525"/>
        <a:ext cx="1062626" cy="1062626"/>
      </dsp:txXfrm>
    </dsp:sp>
    <dsp:sp modelId="{8B427E72-1991-B94A-9FF6-6E4342B5F9D5}">
      <dsp:nvSpPr>
        <dsp:cNvPr id="0" name=""/>
        <dsp:cNvSpPr/>
      </dsp:nvSpPr>
      <dsp:spPr>
        <a:xfrm rot="19440000">
          <a:off x="3054090" y="1169624"/>
          <a:ext cx="399651" cy="5071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/>
        </a:p>
      </dsp:txBody>
      <dsp:txXfrm>
        <a:off x="3065539" y="1306298"/>
        <a:ext cx="279756" cy="30431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EB2C63-A6DC-794D-A72E-D9D46C49D1B4}">
      <dsp:nvSpPr>
        <dsp:cNvPr id="0" name=""/>
        <dsp:cNvSpPr/>
      </dsp:nvSpPr>
      <dsp:spPr>
        <a:xfrm>
          <a:off x="3424587" y="1911"/>
          <a:ext cx="1502780" cy="15027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0" kern="1200" dirty="0"/>
        </a:p>
      </dsp:txBody>
      <dsp:txXfrm>
        <a:off x="3644664" y="221988"/>
        <a:ext cx="1062626" cy="1062626"/>
      </dsp:txXfrm>
    </dsp:sp>
    <dsp:sp modelId="{A39C7A8D-F24E-5D47-B16B-9D5F085152A4}">
      <dsp:nvSpPr>
        <dsp:cNvPr id="0" name=""/>
        <dsp:cNvSpPr/>
      </dsp:nvSpPr>
      <dsp:spPr>
        <a:xfrm rot="2160000">
          <a:off x="4879912" y="1156328"/>
          <a:ext cx="399651" cy="5071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/>
        </a:p>
      </dsp:txBody>
      <dsp:txXfrm>
        <a:off x="4891361" y="1222530"/>
        <a:ext cx="279756" cy="304312"/>
      </dsp:txXfrm>
    </dsp:sp>
    <dsp:sp modelId="{E7058922-236B-A34F-8254-1FE25E0A553A}">
      <dsp:nvSpPr>
        <dsp:cNvPr id="0" name=""/>
        <dsp:cNvSpPr/>
      </dsp:nvSpPr>
      <dsp:spPr>
        <a:xfrm>
          <a:off x="5250408" y="1328448"/>
          <a:ext cx="1502780" cy="15027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0" kern="1200" dirty="0"/>
        </a:p>
      </dsp:txBody>
      <dsp:txXfrm>
        <a:off x="5470485" y="1548525"/>
        <a:ext cx="1062626" cy="1062626"/>
      </dsp:txXfrm>
    </dsp:sp>
    <dsp:sp modelId="{8127E0A3-CC3B-6A4B-8CE4-CB4FB6D57BA8}">
      <dsp:nvSpPr>
        <dsp:cNvPr id="0" name=""/>
        <dsp:cNvSpPr/>
      </dsp:nvSpPr>
      <dsp:spPr>
        <a:xfrm rot="6480000">
          <a:off x="5456768" y="2888679"/>
          <a:ext cx="399651" cy="5071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/>
        </a:p>
      </dsp:txBody>
      <dsp:txXfrm rot="10800000">
        <a:off x="5535240" y="2933104"/>
        <a:ext cx="279756" cy="304312"/>
      </dsp:txXfrm>
    </dsp:sp>
    <dsp:sp modelId="{E0B6655E-8D99-EF42-B58F-56D3E7A574F9}">
      <dsp:nvSpPr>
        <dsp:cNvPr id="0" name=""/>
        <dsp:cNvSpPr/>
      </dsp:nvSpPr>
      <dsp:spPr>
        <a:xfrm>
          <a:off x="4553007" y="3474831"/>
          <a:ext cx="1502780" cy="15027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0" kern="1200" dirty="0"/>
        </a:p>
      </dsp:txBody>
      <dsp:txXfrm>
        <a:off x="4773084" y="3694908"/>
        <a:ext cx="1062626" cy="1062626"/>
      </dsp:txXfrm>
    </dsp:sp>
    <dsp:sp modelId="{881096B0-B060-4C4F-A14A-8F2EF768044B}">
      <dsp:nvSpPr>
        <dsp:cNvPr id="0" name=""/>
        <dsp:cNvSpPr/>
      </dsp:nvSpPr>
      <dsp:spPr>
        <a:xfrm rot="10800000">
          <a:off x="3987462" y="3972627"/>
          <a:ext cx="399651" cy="5071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/>
        </a:p>
      </dsp:txBody>
      <dsp:txXfrm rot="10800000">
        <a:off x="4107357" y="4074065"/>
        <a:ext cx="279756" cy="304312"/>
      </dsp:txXfrm>
    </dsp:sp>
    <dsp:sp modelId="{5CE0564E-CCA7-FF41-80B0-F9918027D9AE}">
      <dsp:nvSpPr>
        <dsp:cNvPr id="0" name=""/>
        <dsp:cNvSpPr/>
      </dsp:nvSpPr>
      <dsp:spPr>
        <a:xfrm>
          <a:off x="2296166" y="3474831"/>
          <a:ext cx="1502780" cy="15027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0" kern="1200" dirty="0"/>
        </a:p>
      </dsp:txBody>
      <dsp:txXfrm>
        <a:off x="2516243" y="3694908"/>
        <a:ext cx="1062626" cy="1062626"/>
      </dsp:txXfrm>
    </dsp:sp>
    <dsp:sp modelId="{0B0F61CB-0EF0-8141-8429-05D302996819}">
      <dsp:nvSpPr>
        <dsp:cNvPr id="0" name=""/>
        <dsp:cNvSpPr/>
      </dsp:nvSpPr>
      <dsp:spPr>
        <a:xfrm rot="15120000">
          <a:off x="2502526" y="2910193"/>
          <a:ext cx="399651" cy="5071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/>
        </a:p>
      </dsp:txBody>
      <dsp:txXfrm rot="10800000">
        <a:off x="2580998" y="3068644"/>
        <a:ext cx="279756" cy="304312"/>
      </dsp:txXfrm>
    </dsp:sp>
    <dsp:sp modelId="{CC82C186-4CF1-3E42-8C7B-7313566F62A6}">
      <dsp:nvSpPr>
        <dsp:cNvPr id="0" name=""/>
        <dsp:cNvSpPr/>
      </dsp:nvSpPr>
      <dsp:spPr>
        <a:xfrm>
          <a:off x="1598765" y="1328448"/>
          <a:ext cx="1502780" cy="15027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0" kern="1200" dirty="0"/>
        </a:p>
      </dsp:txBody>
      <dsp:txXfrm>
        <a:off x="1818842" y="1548525"/>
        <a:ext cx="1062626" cy="1062626"/>
      </dsp:txXfrm>
    </dsp:sp>
    <dsp:sp modelId="{8B427E72-1991-B94A-9FF6-6E4342B5F9D5}">
      <dsp:nvSpPr>
        <dsp:cNvPr id="0" name=""/>
        <dsp:cNvSpPr/>
      </dsp:nvSpPr>
      <dsp:spPr>
        <a:xfrm rot="19440000">
          <a:off x="3054090" y="1169624"/>
          <a:ext cx="399651" cy="5071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/>
        </a:p>
      </dsp:txBody>
      <dsp:txXfrm>
        <a:off x="3065539" y="1306298"/>
        <a:ext cx="279756" cy="3043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Tahoma Normal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6F6686-9864-4A35-B9B6-989D998EF950}" type="datetimeFigureOut">
              <a:rPr lang="en-GB" smtClean="0">
                <a:latin typeface="Tahoma Normal" charset="0"/>
              </a:rPr>
              <a:pPr/>
              <a:t>04/12/2024</a:t>
            </a:fld>
            <a:endParaRPr lang="en-GB" dirty="0">
              <a:latin typeface="Tahoma Norm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Tahoma Norm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847F7C-81C0-494E-B52B-2F5C385A5556}" type="slidenum">
              <a:rPr lang="en-GB" smtClean="0">
                <a:latin typeface="Tahoma Normal" charset="0"/>
              </a:rPr>
              <a:pPr/>
              <a:t>‹#›</a:t>
            </a:fld>
            <a:endParaRPr lang="en-GB" dirty="0">
              <a:latin typeface="Tahoma Norm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7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Tahoma Normal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Tahoma Normal" charset="0"/>
              </a:defRPr>
            </a:lvl1pPr>
          </a:lstStyle>
          <a:p>
            <a:fld id="{E48E3C49-4D52-4FE4-B63F-45BC0A2C200B}" type="datetimeFigureOut">
              <a:rPr lang="en-GB" smtClean="0"/>
              <a:pPr/>
              <a:t>04/12/2024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Tahoma Normal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Tahoma Normal" charset="0"/>
              </a:defRPr>
            </a:lvl1pPr>
          </a:lstStyle>
          <a:p>
            <a:fld id="{91BD81D5-D952-470F-A1DE-C089387EA9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4570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Tahoma Normal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Tahoma Normal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Tahoma Normal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Tahoma Normal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Tahoma Norm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D81D5-D952-470F-A1DE-C089387EA987}" type="slidenum">
              <a:rPr lang="en-GB" smtClean="0"/>
              <a:pPr/>
              <a:t>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6218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D81D5-D952-470F-A1DE-C089387EA987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4321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D81D5-D952-470F-A1DE-C089387EA987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4217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D81D5-D952-470F-A1DE-C089387EA987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4158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D6C695-249B-61AA-8FA8-07087A8445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2D3CBC-5278-92B1-A15D-BB5EB64006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96DF4E-7384-2595-E792-EF0A858EE3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r-HR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BABD42-FF7E-5E37-6A44-406C78F1C9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D81D5-D952-470F-A1DE-C089387EA987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60652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D81D5-D952-470F-A1DE-C089387EA987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784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hr-HR" sz="1200" b="0" i="0" dirty="0">
              <a:solidFill>
                <a:schemeClr val="bg1">
                  <a:lumMod val="50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D81D5-D952-470F-A1DE-C089387EA987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0385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812606-6978-927E-F57C-F2718ABF6A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0E7B03-57B1-1CA1-4507-48DF3ECB0A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0BEDE4-42F1-D7F7-A5D2-C96E7CB31A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Both"/>
            </a:pPr>
            <a:endParaRPr lang="hr-H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3E447D-45D8-37A6-6A47-D2FE6BC73E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D81D5-D952-470F-A1DE-C089387EA987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99233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D81D5-D952-470F-A1DE-C089387EA987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068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-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WYG_creative_minds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60648"/>
            <a:ext cx="2905943" cy="105287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5535" y="1412776"/>
            <a:ext cx="7488833" cy="1728192"/>
          </a:xfrm>
          <a:prstGeom prst="rect">
            <a:avLst/>
          </a:prstGeom>
        </p:spPr>
        <p:txBody>
          <a:bodyPr/>
          <a:lstStyle>
            <a:lvl1pPr algn="l">
              <a:defRPr sz="3200" b="1" cap="none" baseline="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project images and synop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95535" y="1545283"/>
            <a:ext cx="4104456" cy="325186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/>
          <a:lstStyle>
            <a:lvl1pPr>
              <a:defRPr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4644008" y="1545284"/>
            <a:ext cx="4068479" cy="325186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/>
          <a:lstStyle>
            <a:lvl1pPr>
              <a:defRPr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395534" y="4948708"/>
            <a:ext cx="8316953" cy="13606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project synopsis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5535" y="197768"/>
            <a:ext cx="7488833" cy="1070991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 b="1" cap="none" baseline="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316416" y="6556702"/>
            <a:ext cx="576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7A10C96-B3F8-D64A-B6D6-32F69E8E4F23}" type="slidenum">
              <a:rPr lang="en-US" sz="600" smtClean="0">
                <a:solidFill>
                  <a:schemeClr val="tx2"/>
                </a:solidFill>
              </a:rPr>
              <a:pPr algn="r"/>
              <a:t>‹#›</a:t>
            </a:fld>
            <a:endParaRPr lang="en-US" sz="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project images and synop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95535" y="1556946"/>
            <a:ext cx="5040560" cy="323904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/>
          <a:lstStyle>
            <a:lvl1pPr>
              <a:defRPr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5508104" y="1556404"/>
            <a:ext cx="3240360" cy="154778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/>
          <a:lstStyle>
            <a:lvl1pPr>
              <a:defRPr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5508104" y="3248203"/>
            <a:ext cx="3240360" cy="154724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/>
          <a:lstStyle>
            <a:lvl1pPr>
              <a:defRPr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395534" y="4948708"/>
            <a:ext cx="8316953" cy="13606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project synopsis 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5" y="197768"/>
            <a:ext cx="7488833" cy="1070991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 b="1" cap="none" baseline="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8316416" y="6556702"/>
            <a:ext cx="576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7A10C96-B3F8-D64A-B6D6-32F69E8E4F23}" type="slidenum">
              <a:rPr lang="en-US" sz="600" smtClean="0">
                <a:solidFill>
                  <a:schemeClr val="tx2"/>
                </a:solidFill>
              </a:rPr>
              <a:pPr algn="r"/>
              <a:t>‹#›</a:t>
            </a:fld>
            <a:endParaRPr lang="en-US" sz="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project images and synop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95535" y="1565235"/>
            <a:ext cx="2483976" cy="154799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/>
          <a:lstStyle>
            <a:lvl1pPr>
              <a:defRPr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395534" y="3257245"/>
            <a:ext cx="2483977" cy="154799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/>
          <a:lstStyle>
            <a:lvl1pPr>
              <a:defRPr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5"/>
          </p:nvPr>
        </p:nvSpPr>
        <p:spPr>
          <a:xfrm>
            <a:off x="2987550" y="1565236"/>
            <a:ext cx="2808586" cy="323945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/>
          <a:lstStyle>
            <a:lvl1pPr>
              <a:defRPr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6"/>
          </p:nvPr>
        </p:nvSpPr>
        <p:spPr>
          <a:xfrm>
            <a:off x="5904175" y="1565236"/>
            <a:ext cx="2808312" cy="323945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/>
          <a:lstStyle>
            <a:lvl1pPr>
              <a:defRPr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395534" y="4948708"/>
            <a:ext cx="8316953" cy="13606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project synopsis 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5535" y="197768"/>
            <a:ext cx="7488833" cy="1070991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 b="1" cap="none" baseline="0">
                <a:solidFill>
                  <a:srgbClr val="4F758B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8316416" y="6556702"/>
            <a:ext cx="576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7A10C96-B3F8-D64A-B6D6-32F69E8E4F23}" type="slidenum">
              <a:rPr lang="en-US" sz="600" smtClean="0">
                <a:solidFill>
                  <a:schemeClr val="tx2"/>
                </a:solidFill>
              </a:rPr>
              <a:pPr algn="r"/>
              <a:t>‹#›</a:t>
            </a:fld>
            <a:endParaRPr lang="en-US" sz="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drive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395535" y="1556792"/>
            <a:ext cx="8352929" cy="4752528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Tahoma" charset="0"/>
                <a:cs typeface="Tahoma" charset="0"/>
              </a:defRPr>
            </a:lvl1pPr>
          </a:lstStyle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5535" y="197768"/>
            <a:ext cx="7488833" cy="1070991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 b="1" cap="none" baseline="0">
                <a:solidFill>
                  <a:srgbClr val="4F758B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316416" y="6556702"/>
            <a:ext cx="576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7A10C96-B3F8-D64A-B6D6-32F69E8E4F23}" type="slidenum">
              <a:rPr lang="en-US" sz="600" smtClean="0">
                <a:solidFill>
                  <a:schemeClr val="tx2"/>
                </a:solidFill>
              </a:rPr>
              <a:pPr algn="r"/>
              <a:t>‹#›</a:t>
            </a:fld>
            <a:endParaRPr lang="en-US" sz="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941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driven chart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395534" y="1556792"/>
            <a:ext cx="5400601" cy="4752528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Tahoma" charset="0"/>
                <a:cs typeface="Tahoma" charset="0"/>
              </a:defRPr>
            </a:lvl1pPr>
          </a:lstStyle>
          <a:p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5940152" y="1556792"/>
            <a:ext cx="2808312" cy="4752528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Tahoma" charset="0"/>
                <a:ea typeface="Tahoma" charset="0"/>
                <a:cs typeface="Tahoma" charset="0"/>
              </a:defRPr>
            </a:lvl1pPr>
            <a:lvl2pPr>
              <a:defRPr sz="1800">
                <a:latin typeface="Tahoma" charset="0"/>
                <a:ea typeface="Tahoma" charset="0"/>
                <a:cs typeface="Tahoma" charset="0"/>
              </a:defRPr>
            </a:lvl2pPr>
            <a:lvl3pPr>
              <a:defRPr sz="1600">
                <a:latin typeface="Tahoma" charset="0"/>
                <a:ea typeface="Tahoma" charset="0"/>
                <a:cs typeface="Tahoma" charset="0"/>
              </a:defRPr>
            </a:lvl3pPr>
            <a:lvl4pPr>
              <a:defRPr sz="1400">
                <a:latin typeface="Tahoma" charset="0"/>
                <a:ea typeface="Tahoma" charset="0"/>
                <a:cs typeface="Tahoma" charset="0"/>
              </a:defRPr>
            </a:lvl4pPr>
            <a:lvl5pPr>
              <a:defRPr sz="1400">
                <a:latin typeface="Tahoma" charset="0"/>
                <a:ea typeface="Tahoma" charset="0"/>
                <a:cs typeface="Tahoma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5535" y="197768"/>
            <a:ext cx="7488833" cy="1070991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 b="1" cap="none" baseline="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316416" y="6556702"/>
            <a:ext cx="576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7A10C96-B3F8-D64A-B6D6-32F69E8E4F23}" type="slidenum">
              <a:rPr lang="en-US" sz="600" smtClean="0">
                <a:solidFill>
                  <a:schemeClr val="tx2"/>
                </a:solidFill>
              </a:rPr>
              <a:pPr algn="r"/>
              <a:t>‹#›</a:t>
            </a:fld>
            <a:endParaRPr lang="en-US" sz="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5890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data driven charts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395535" y="1556792"/>
            <a:ext cx="4032450" cy="36004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Tahoma" charset="0"/>
                <a:cs typeface="Tahoma" charset="0"/>
              </a:defRPr>
            </a:lvl1pPr>
          </a:lstStyle>
          <a:p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95534" y="5301208"/>
            <a:ext cx="8352930" cy="1008112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charset="0"/>
              <a:buChar char="•"/>
              <a:defRPr sz="1800">
                <a:latin typeface="Tahoma" charset="0"/>
                <a:ea typeface="Tahoma" charset="0"/>
                <a:cs typeface="Tahoma" charset="0"/>
              </a:defRPr>
            </a:lvl1pPr>
            <a:lvl2pPr>
              <a:defRPr sz="1800">
                <a:latin typeface="Tahoma" charset="0"/>
                <a:ea typeface="Tahoma" charset="0"/>
                <a:cs typeface="Tahoma" charset="0"/>
              </a:defRPr>
            </a:lvl2pPr>
            <a:lvl3pPr>
              <a:defRPr sz="1600">
                <a:latin typeface="Tahoma" charset="0"/>
                <a:ea typeface="Tahoma" charset="0"/>
                <a:cs typeface="Tahoma" charset="0"/>
              </a:defRPr>
            </a:lvl3pPr>
            <a:lvl4pPr>
              <a:defRPr sz="1400">
                <a:latin typeface="Tahoma" charset="0"/>
                <a:ea typeface="Tahoma" charset="0"/>
                <a:cs typeface="Tahoma" charset="0"/>
              </a:defRPr>
            </a:lvl4pPr>
            <a:lvl5pPr>
              <a:defRPr sz="1400">
                <a:latin typeface="Tahoma" charset="0"/>
                <a:ea typeface="Tahoma" charset="0"/>
                <a:cs typeface="Tahoma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5" name="Chart Placeholder 3"/>
          <p:cNvSpPr>
            <a:spLocks noGrp="1"/>
          </p:cNvSpPr>
          <p:nvPr>
            <p:ph type="chart" sz="quarter" idx="16"/>
          </p:nvPr>
        </p:nvSpPr>
        <p:spPr>
          <a:xfrm>
            <a:off x="4704298" y="1556792"/>
            <a:ext cx="4032450" cy="36004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Tahoma" charset="0"/>
                <a:cs typeface="Tahoma" charset="0"/>
              </a:defRPr>
            </a:lvl1pPr>
          </a:lstStyle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5" y="197768"/>
            <a:ext cx="7488833" cy="1070991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 b="1" cap="none" baseline="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8316416" y="6556702"/>
            <a:ext cx="576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7A10C96-B3F8-D64A-B6D6-32F69E8E4F23}" type="slidenum">
              <a:rPr lang="en-US" sz="600" smtClean="0">
                <a:solidFill>
                  <a:schemeClr val="tx2"/>
                </a:solidFill>
              </a:rPr>
              <a:pPr algn="r"/>
              <a:t>‹#›</a:t>
            </a:fld>
            <a:endParaRPr lang="en-US" sz="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5686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MATTING EXAMPLE - Data drive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95534" y="5292191"/>
            <a:ext cx="8352930" cy="1084333"/>
          </a:xfrm>
          <a:prstGeom prst="rect">
            <a:avLst/>
          </a:prstGeom>
          <a:noFill/>
          <a:ln>
            <a:noFill/>
          </a:ln>
        </p:spPr>
        <p:txBody>
          <a:bodyPr anchor="t" anchorCtr="0"/>
          <a:lstStyle>
            <a:lvl1pPr marL="285750" indent="-285750" algn="l">
              <a:buFont typeface="Arial" charset="0"/>
              <a:buChar char="•"/>
              <a:defRPr sz="1800" b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1pPr>
            <a:lvl2pPr>
              <a:defRPr sz="1800">
                <a:latin typeface="Tahoma" charset="0"/>
                <a:ea typeface="Tahoma" charset="0"/>
                <a:cs typeface="Tahoma" charset="0"/>
              </a:defRPr>
            </a:lvl2pPr>
            <a:lvl3pPr>
              <a:defRPr sz="1600">
                <a:latin typeface="Tahoma" charset="0"/>
                <a:ea typeface="Tahoma" charset="0"/>
                <a:cs typeface="Tahoma" charset="0"/>
              </a:defRPr>
            </a:lvl3pPr>
            <a:lvl4pPr>
              <a:defRPr sz="1400">
                <a:latin typeface="Tahoma" charset="0"/>
                <a:ea typeface="Tahoma" charset="0"/>
                <a:cs typeface="Tahoma" charset="0"/>
              </a:defRPr>
            </a:lvl4pPr>
            <a:lvl5pPr>
              <a:defRPr sz="1400">
                <a:latin typeface="Tahoma" charset="0"/>
                <a:ea typeface="Tahoma" charset="0"/>
                <a:cs typeface="Tahoma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5" y="197768"/>
            <a:ext cx="7488833" cy="1070991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 b="1" cap="none" baseline="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8316416" y="6556702"/>
            <a:ext cx="576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7A10C96-B3F8-D64A-B6D6-32F69E8E4F23}" type="slidenum">
              <a:rPr lang="en-US" sz="600" smtClean="0">
                <a:solidFill>
                  <a:schemeClr val="tx2"/>
                </a:solidFill>
              </a:rPr>
              <a:pPr algn="r"/>
              <a:t>‹#›</a:t>
            </a:fld>
            <a:endParaRPr lang="en-US" sz="600" dirty="0">
              <a:solidFill>
                <a:schemeClr val="tx2"/>
              </a:solidFill>
            </a:endParaRPr>
          </a:p>
        </p:txBody>
      </p:sp>
      <p:graphicFrame>
        <p:nvGraphicFramePr>
          <p:cNvPr id="2" name="Chart 1"/>
          <p:cNvGraphicFramePr/>
          <p:nvPr userDrawn="1">
            <p:extLst>
              <p:ext uri="{D42A27DB-BD31-4B8C-83A1-F6EECF244321}">
                <p14:modId xmlns:p14="http://schemas.microsoft.com/office/powerpoint/2010/main" val="1285972600"/>
              </p:ext>
            </p:extLst>
          </p:nvPr>
        </p:nvGraphicFramePr>
        <p:xfrm>
          <a:off x="395533" y="1397000"/>
          <a:ext cx="8352929" cy="3620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94806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Object - Org chart - bright col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5535" y="197768"/>
            <a:ext cx="7488833" cy="1070991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 b="1" cap="none" baseline="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8316416" y="6556702"/>
            <a:ext cx="576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7A10C96-B3F8-D64A-B6D6-32F69E8E4F23}" type="slidenum">
              <a:rPr lang="en-US" sz="600" smtClean="0">
                <a:solidFill>
                  <a:schemeClr val="tx2"/>
                </a:solidFill>
              </a:rPr>
              <a:pPr algn="r"/>
              <a:t>‹#›</a:t>
            </a:fld>
            <a:endParaRPr lang="en-US" sz="600" dirty="0">
              <a:solidFill>
                <a:schemeClr val="tx2"/>
              </a:solidFill>
            </a:endParaRPr>
          </a:p>
        </p:txBody>
      </p:sp>
      <p:graphicFrame>
        <p:nvGraphicFramePr>
          <p:cNvPr id="2" name="Diagram 1"/>
          <p:cNvGraphicFramePr/>
          <p:nvPr userDrawn="1">
            <p:extLst>
              <p:ext uri="{D42A27DB-BD31-4B8C-83A1-F6EECF244321}">
                <p14:modId xmlns:p14="http://schemas.microsoft.com/office/powerpoint/2010/main" val="2661510855"/>
              </p:ext>
            </p:extLst>
          </p:nvPr>
        </p:nvGraphicFramePr>
        <p:xfrm>
          <a:off x="395535" y="1397000"/>
          <a:ext cx="8351955" cy="4979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09706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Object - Org chart - no f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5535" y="197768"/>
            <a:ext cx="7488833" cy="1070991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 b="1" cap="none" baseline="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8316416" y="6556702"/>
            <a:ext cx="576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7A10C96-B3F8-D64A-B6D6-32F69E8E4F23}" type="slidenum">
              <a:rPr lang="en-US" sz="600" smtClean="0">
                <a:solidFill>
                  <a:schemeClr val="tx2"/>
                </a:solidFill>
              </a:rPr>
              <a:pPr algn="r"/>
              <a:t>‹#›</a:t>
            </a:fld>
            <a:endParaRPr lang="en-US" sz="600" dirty="0">
              <a:solidFill>
                <a:schemeClr val="tx2"/>
              </a:solidFill>
            </a:endParaRPr>
          </a:p>
        </p:txBody>
      </p:sp>
      <p:graphicFrame>
        <p:nvGraphicFramePr>
          <p:cNvPr id="2" name="Diagram 1"/>
          <p:cNvGraphicFramePr/>
          <p:nvPr userDrawn="1">
            <p:extLst>
              <p:ext uri="{D42A27DB-BD31-4B8C-83A1-F6EECF244321}">
                <p14:modId xmlns:p14="http://schemas.microsoft.com/office/powerpoint/2010/main" val="1234331706"/>
              </p:ext>
            </p:extLst>
          </p:nvPr>
        </p:nvGraphicFramePr>
        <p:xfrm>
          <a:off x="395535" y="1397000"/>
          <a:ext cx="8351955" cy="4979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230804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Object - Pyramid - bright col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5535" y="197768"/>
            <a:ext cx="7488833" cy="1070991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 b="1" cap="none" baseline="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8316416" y="6556702"/>
            <a:ext cx="576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7A10C96-B3F8-D64A-B6D6-32F69E8E4F23}" type="slidenum">
              <a:rPr lang="en-US" sz="600" smtClean="0">
                <a:solidFill>
                  <a:schemeClr val="tx2"/>
                </a:solidFill>
              </a:rPr>
              <a:pPr algn="r"/>
              <a:t>‹#›</a:t>
            </a:fld>
            <a:endParaRPr lang="en-US" sz="600" dirty="0">
              <a:solidFill>
                <a:schemeClr val="tx2"/>
              </a:solidFill>
            </a:endParaRPr>
          </a:p>
        </p:txBody>
      </p:sp>
      <p:graphicFrame>
        <p:nvGraphicFramePr>
          <p:cNvPr id="2" name="Diagram 1"/>
          <p:cNvGraphicFramePr/>
          <p:nvPr userDrawn="1">
            <p:extLst>
              <p:ext uri="{D42A27DB-BD31-4B8C-83A1-F6EECF244321}">
                <p14:modId xmlns:p14="http://schemas.microsoft.com/office/powerpoint/2010/main" val="3249855851"/>
              </p:ext>
            </p:extLst>
          </p:nvPr>
        </p:nvGraphicFramePr>
        <p:xfrm>
          <a:off x="395535" y="1397000"/>
          <a:ext cx="8351955" cy="4979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44990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- x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95534" y="2781672"/>
            <a:ext cx="5040561" cy="34920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/>
          <a:lstStyle>
            <a:lvl1pPr>
              <a:defRPr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5508104" y="2781672"/>
            <a:ext cx="3240360" cy="16920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/>
          <a:lstStyle>
            <a:lvl1pPr>
              <a:defRPr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5508104" y="4581128"/>
            <a:ext cx="3240360" cy="16920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/>
          <a:lstStyle>
            <a:lvl1pPr>
              <a:defRPr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5535" y="1412776"/>
            <a:ext cx="7488834" cy="1070991"/>
          </a:xfrm>
          <a:prstGeom prst="rect">
            <a:avLst/>
          </a:prstGeom>
        </p:spPr>
        <p:txBody>
          <a:bodyPr/>
          <a:lstStyle>
            <a:lvl1pPr algn="l">
              <a:defRPr sz="3200" b="1" cap="none" baseline="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8316416" y="6556702"/>
            <a:ext cx="576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7A10C96-B3F8-D64A-B6D6-32F69E8E4F23}" type="slidenum">
              <a:rPr lang="en-US" sz="600" smtClean="0">
                <a:solidFill>
                  <a:schemeClr val="tx2"/>
                </a:solidFill>
              </a:rPr>
              <a:pPr algn="r"/>
              <a:t>‹#›</a:t>
            </a:fld>
            <a:endParaRPr lang="en-US" sz="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Object - Pyramid - no f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5535" y="197768"/>
            <a:ext cx="7488833" cy="1070991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 b="1" cap="none" baseline="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8316416" y="6556702"/>
            <a:ext cx="576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7A10C96-B3F8-D64A-B6D6-32F69E8E4F23}" type="slidenum">
              <a:rPr lang="en-US" sz="600" smtClean="0">
                <a:solidFill>
                  <a:schemeClr val="tx2"/>
                </a:solidFill>
              </a:rPr>
              <a:pPr algn="r"/>
              <a:t>‹#›</a:t>
            </a:fld>
            <a:endParaRPr lang="en-US" sz="600" dirty="0">
              <a:solidFill>
                <a:schemeClr val="tx2"/>
              </a:solidFill>
            </a:endParaRPr>
          </a:p>
        </p:txBody>
      </p:sp>
      <p:graphicFrame>
        <p:nvGraphicFramePr>
          <p:cNvPr id="2" name="Diagram 1"/>
          <p:cNvGraphicFramePr/>
          <p:nvPr userDrawn="1">
            <p:extLst>
              <p:ext uri="{D42A27DB-BD31-4B8C-83A1-F6EECF244321}">
                <p14:modId xmlns:p14="http://schemas.microsoft.com/office/powerpoint/2010/main" val="247560000"/>
              </p:ext>
            </p:extLst>
          </p:nvPr>
        </p:nvGraphicFramePr>
        <p:xfrm>
          <a:off x="395535" y="1397000"/>
          <a:ext cx="8351955" cy="4979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439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Object - Cycle - bright col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5535" y="197768"/>
            <a:ext cx="7488833" cy="1070991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 b="1" cap="none" baseline="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8316416" y="6556702"/>
            <a:ext cx="576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7A10C96-B3F8-D64A-B6D6-32F69E8E4F23}" type="slidenum">
              <a:rPr lang="en-US" sz="600" smtClean="0">
                <a:solidFill>
                  <a:schemeClr val="tx2"/>
                </a:solidFill>
              </a:rPr>
              <a:pPr algn="r"/>
              <a:t>‹#›</a:t>
            </a:fld>
            <a:endParaRPr lang="en-US" sz="600" dirty="0">
              <a:solidFill>
                <a:schemeClr val="tx2"/>
              </a:solidFill>
            </a:endParaRPr>
          </a:p>
        </p:txBody>
      </p:sp>
      <p:graphicFrame>
        <p:nvGraphicFramePr>
          <p:cNvPr id="2" name="Diagram 1"/>
          <p:cNvGraphicFramePr/>
          <p:nvPr userDrawn="1">
            <p:extLst>
              <p:ext uri="{D42A27DB-BD31-4B8C-83A1-F6EECF244321}">
                <p14:modId xmlns:p14="http://schemas.microsoft.com/office/powerpoint/2010/main" val="1826967606"/>
              </p:ext>
            </p:extLst>
          </p:nvPr>
        </p:nvGraphicFramePr>
        <p:xfrm>
          <a:off x="395535" y="1397000"/>
          <a:ext cx="8351955" cy="4979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73397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Object - Cycle - no f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5535" y="197768"/>
            <a:ext cx="7488833" cy="1070991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 b="1" cap="none" baseline="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8316416" y="6556702"/>
            <a:ext cx="576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7A10C96-B3F8-D64A-B6D6-32F69E8E4F23}" type="slidenum">
              <a:rPr lang="en-US" sz="600" smtClean="0">
                <a:solidFill>
                  <a:schemeClr val="tx2"/>
                </a:solidFill>
              </a:rPr>
              <a:pPr algn="r"/>
              <a:t>‹#›</a:t>
            </a:fld>
            <a:endParaRPr lang="en-US" sz="600" dirty="0">
              <a:solidFill>
                <a:schemeClr val="tx2"/>
              </a:solidFill>
            </a:endParaRPr>
          </a:p>
        </p:txBody>
      </p:sp>
      <p:graphicFrame>
        <p:nvGraphicFramePr>
          <p:cNvPr id="2" name="Diagram 1"/>
          <p:cNvGraphicFramePr/>
          <p:nvPr userDrawn="1">
            <p:extLst>
              <p:ext uri="{D42A27DB-BD31-4B8C-83A1-F6EECF244321}">
                <p14:modId xmlns:p14="http://schemas.microsoft.com/office/powerpoint/2010/main" val="1522756279"/>
              </p:ext>
            </p:extLst>
          </p:nvPr>
        </p:nvGraphicFramePr>
        <p:xfrm>
          <a:off x="395535" y="1397000"/>
          <a:ext cx="8351955" cy="4979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51253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80928"/>
            <a:ext cx="7886700" cy="1325563"/>
          </a:xfrm>
          <a:prstGeom prst="rect">
            <a:avLst/>
          </a:prstGeom>
        </p:spPr>
        <p:txBody>
          <a:bodyPr anchor="ctr" anchorCtr="0"/>
          <a:lstStyle>
            <a:lvl1pPr>
              <a:defRPr sz="2800" b="1">
                <a:solidFill>
                  <a:schemeClr val="tx2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316416" y="6556702"/>
            <a:ext cx="576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7A10C96-B3F8-D64A-B6D6-32F69E8E4F23}" type="slidenum">
              <a:rPr lang="en-US" sz="600" smtClean="0">
                <a:solidFill>
                  <a:schemeClr val="tx2"/>
                </a:solidFill>
              </a:rPr>
              <a:pPr algn="r"/>
              <a:t>‹#›</a:t>
            </a:fld>
            <a:endParaRPr lang="en-US" sz="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5944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WYG_creative_minds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60648"/>
            <a:ext cx="2905943" cy="105287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WYG_creative_minds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60648"/>
            <a:ext cx="2905943" cy="1052878"/>
          </a:xfrm>
          <a:prstGeom prst="rect">
            <a:avLst/>
          </a:prstGeom>
        </p:spPr>
      </p:pic>
      <p:sp>
        <p:nvSpPr>
          <p:cNvPr id="5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95535" y="1556792"/>
            <a:ext cx="5256585" cy="201622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2400" b="0" kern="1200" dirty="0" smtClean="0">
                <a:solidFill>
                  <a:schemeClr val="tx2"/>
                </a:solidFill>
                <a:latin typeface="Tahoma" charset="0"/>
                <a:ea typeface="Tahoma" charset="0"/>
                <a:cs typeface="Tahoma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800" kern="1200" dirty="0" smtClean="0">
                <a:solidFill>
                  <a:srgbClr val="000000"/>
                </a:solidFill>
                <a:latin typeface="Tahoma" charset="0"/>
                <a:ea typeface="Tahoma" charset="0"/>
                <a:cs typeface="Tahoma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600" kern="1200" dirty="0" smtClean="0">
                <a:solidFill>
                  <a:srgbClr val="000000"/>
                </a:solidFill>
                <a:latin typeface="Tahoma" charset="0"/>
                <a:ea typeface="Tahoma" charset="0"/>
                <a:cs typeface="Tahoma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400" kern="1200" dirty="0" smtClean="0">
                <a:solidFill>
                  <a:srgbClr val="000000"/>
                </a:solidFill>
                <a:latin typeface="Tahoma" charset="0"/>
                <a:ea typeface="Tahoma" charset="0"/>
                <a:cs typeface="Tahoma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GB" sz="1400" kern="1200" dirty="0" smtClean="0">
                <a:solidFill>
                  <a:srgbClr val="000000"/>
                </a:solidFill>
                <a:latin typeface="Tahoma" charset="0"/>
                <a:ea typeface="Tahoma" charset="0"/>
                <a:cs typeface="Tahom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02699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80928"/>
            <a:ext cx="7886700" cy="1325563"/>
          </a:xfrm>
          <a:prstGeom prst="rect">
            <a:avLst/>
          </a:prstGeom>
        </p:spPr>
        <p:txBody>
          <a:bodyPr anchor="ctr" anchorCtr="0"/>
          <a:lstStyle>
            <a:lvl1pPr>
              <a:defRPr sz="2800" b="1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316416" y="6556702"/>
            <a:ext cx="576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7A10C96-B3F8-D64A-B6D6-32F69E8E4F23}" type="slidenum">
              <a:rPr lang="en-US" sz="600" smtClean="0">
                <a:solidFill>
                  <a:schemeClr val="bg1"/>
                </a:solidFill>
              </a:rPr>
              <a:pPr algn="r"/>
              <a:t>‹#›</a:t>
            </a:fld>
            <a:endParaRPr lang="en-US" sz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4826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80928"/>
            <a:ext cx="7886700" cy="1325563"/>
          </a:xfrm>
          <a:prstGeom prst="rect">
            <a:avLst/>
          </a:prstGeom>
        </p:spPr>
        <p:txBody>
          <a:bodyPr anchor="ctr" anchorCtr="0"/>
          <a:lstStyle>
            <a:lvl1pPr>
              <a:defRPr sz="2800" b="1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316416" y="6556702"/>
            <a:ext cx="576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7A10C96-B3F8-D64A-B6D6-32F69E8E4F23}" type="slidenum">
              <a:rPr lang="en-US" sz="600" smtClean="0">
                <a:solidFill>
                  <a:schemeClr val="bg1"/>
                </a:solidFill>
              </a:rPr>
              <a:pPr algn="r"/>
              <a:t>‹#›</a:t>
            </a:fld>
            <a:endParaRPr lang="en-US" sz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7977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br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80928"/>
            <a:ext cx="7886700" cy="1325563"/>
          </a:xfrm>
          <a:prstGeom prst="rect">
            <a:avLst/>
          </a:prstGeom>
        </p:spPr>
        <p:txBody>
          <a:bodyPr anchor="ctr" anchorCtr="0"/>
          <a:lstStyle>
            <a:lvl1pPr>
              <a:defRPr sz="2800" b="1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316416" y="6556702"/>
            <a:ext cx="576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7A10C96-B3F8-D64A-B6D6-32F69E8E4F23}" type="slidenum">
              <a:rPr lang="en-US" sz="600" smtClean="0">
                <a:solidFill>
                  <a:schemeClr val="bg1"/>
                </a:solidFill>
              </a:rPr>
              <a:pPr algn="r"/>
              <a:t>‹#›</a:t>
            </a:fld>
            <a:endParaRPr lang="en-US" sz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48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5535" y="197768"/>
            <a:ext cx="7488833" cy="1070991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 b="1" cap="none" baseline="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95535" y="1556792"/>
            <a:ext cx="8352930" cy="47525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2000" kern="1200" dirty="0" smtClean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1800" kern="1200" dirty="0" smtClean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1600" kern="1200" dirty="0" smtClean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1400" kern="1200" dirty="0" smtClean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GB" sz="1400" kern="1200" dirty="0" smtClean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8316416" y="6556702"/>
            <a:ext cx="576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7A10C96-B3F8-D64A-B6D6-32F69E8E4F23}" type="slidenum">
              <a:rPr lang="en-US" sz="600" smtClean="0">
                <a:solidFill>
                  <a:schemeClr val="tx2"/>
                </a:solidFill>
              </a:rPr>
              <a:pPr algn="r"/>
              <a:t>‹#›</a:t>
            </a:fld>
            <a:endParaRPr lang="en-US" sz="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li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80928"/>
            <a:ext cx="7886700" cy="1325563"/>
          </a:xfrm>
          <a:prstGeom prst="rect">
            <a:avLst/>
          </a:prstGeom>
        </p:spPr>
        <p:txBody>
          <a:bodyPr anchor="ctr" anchorCtr="0"/>
          <a:lstStyle>
            <a:lvl1pPr>
              <a:defRPr sz="2800" b="1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316416" y="6556702"/>
            <a:ext cx="576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7A10C96-B3F8-D64A-B6D6-32F69E8E4F23}" type="slidenum">
              <a:rPr lang="en-US" sz="600" smtClean="0">
                <a:solidFill>
                  <a:schemeClr val="bg1"/>
                </a:solidFill>
              </a:rPr>
              <a:pPr algn="r"/>
              <a:t>‹#›</a:t>
            </a:fld>
            <a:endParaRPr lang="en-US" sz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9791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ligh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80928"/>
            <a:ext cx="7886700" cy="1325563"/>
          </a:xfrm>
          <a:prstGeom prst="rect">
            <a:avLst/>
          </a:prstGeom>
        </p:spPr>
        <p:txBody>
          <a:bodyPr anchor="ctr" anchorCtr="0"/>
          <a:lstStyle>
            <a:lvl1pPr>
              <a:defRPr sz="2800" b="1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316416" y="6556702"/>
            <a:ext cx="576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7A10C96-B3F8-D64A-B6D6-32F69E8E4F23}" type="slidenum">
              <a:rPr lang="en-US" sz="600" smtClean="0">
                <a:solidFill>
                  <a:schemeClr val="bg1"/>
                </a:solidFill>
              </a:rPr>
              <a:pPr algn="r"/>
              <a:t>‹#›</a:t>
            </a:fld>
            <a:endParaRPr lang="en-US" sz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5011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pl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2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80928"/>
            <a:ext cx="7886700" cy="1325563"/>
          </a:xfrm>
          <a:prstGeom prst="rect">
            <a:avLst/>
          </a:prstGeom>
        </p:spPr>
        <p:txBody>
          <a:bodyPr anchor="ctr" anchorCtr="0"/>
          <a:lstStyle>
            <a:lvl1pPr>
              <a:defRPr sz="2800" b="1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316416" y="6556702"/>
            <a:ext cx="576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7A10C96-B3F8-D64A-B6D6-32F69E8E4F23}" type="slidenum">
              <a:rPr lang="en-US" sz="600" smtClean="0">
                <a:solidFill>
                  <a:schemeClr val="bg1"/>
                </a:solidFill>
              </a:rPr>
              <a:pPr algn="r"/>
              <a:t>‹#›</a:t>
            </a:fld>
            <a:endParaRPr lang="en-US" sz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3229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dar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80928"/>
            <a:ext cx="7886700" cy="1325563"/>
          </a:xfrm>
          <a:prstGeom prst="rect">
            <a:avLst/>
          </a:prstGeom>
        </p:spPr>
        <p:txBody>
          <a:bodyPr anchor="ctr" anchorCtr="0"/>
          <a:lstStyle>
            <a:lvl1pPr>
              <a:defRPr sz="2800" b="1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316416" y="6556702"/>
            <a:ext cx="576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7A10C96-B3F8-D64A-B6D6-32F69E8E4F23}" type="slidenum">
              <a:rPr lang="en-US" sz="600" smtClean="0">
                <a:solidFill>
                  <a:schemeClr val="bg1"/>
                </a:solidFill>
              </a:rPr>
              <a:pPr algn="r"/>
              <a:t>‹#›</a:t>
            </a:fld>
            <a:endParaRPr lang="en-US" sz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8230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2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80928"/>
            <a:ext cx="7886700" cy="1325563"/>
          </a:xfrm>
          <a:prstGeom prst="rect">
            <a:avLst/>
          </a:prstGeom>
        </p:spPr>
        <p:txBody>
          <a:bodyPr anchor="ctr" anchorCtr="0"/>
          <a:lstStyle>
            <a:lvl1pPr>
              <a:defRPr sz="2800" b="1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316416" y="6556702"/>
            <a:ext cx="576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7A10C96-B3F8-D64A-B6D6-32F69E8E4F23}" type="slidenum">
              <a:rPr lang="en-US" sz="600" smtClean="0">
                <a:solidFill>
                  <a:schemeClr val="bg1"/>
                </a:solidFill>
              </a:rPr>
              <a:pPr algn="r"/>
              <a:t>‹#›</a:t>
            </a:fld>
            <a:endParaRPr lang="en-US" sz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378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PLANN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2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80928"/>
            <a:ext cx="7886700" cy="1325563"/>
          </a:xfrm>
          <a:prstGeom prst="rect">
            <a:avLst/>
          </a:prstGeom>
        </p:spPr>
        <p:txBody>
          <a:bodyPr anchor="ctr" anchorCtr="0"/>
          <a:lstStyle>
            <a:lvl1pPr>
              <a:defRPr sz="2800" b="1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316416" y="6556702"/>
            <a:ext cx="576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7A10C96-B3F8-D64A-B6D6-32F69E8E4F23}" type="slidenum">
              <a:rPr lang="en-US" sz="600" smtClean="0">
                <a:solidFill>
                  <a:schemeClr val="bg1"/>
                </a:solidFill>
              </a:rPr>
              <a:pPr algn="r"/>
              <a:t>‹#›</a:t>
            </a:fld>
            <a:endParaRPr lang="en-US" sz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6809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ASSET MANAGEM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2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80928"/>
            <a:ext cx="7886700" cy="1325563"/>
          </a:xfrm>
          <a:prstGeom prst="rect">
            <a:avLst/>
          </a:prstGeom>
        </p:spPr>
        <p:txBody>
          <a:bodyPr anchor="ctr" anchorCtr="0"/>
          <a:lstStyle>
            <a:lvl1pPr>
              <a:defRPr sz="2800" b="1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316416" y="6556702"/>
            <a:ext cx="576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7A10C96-B3F8-D64A-B6D6-32F69E8E4F23}" type="slidenum">
              <a:rPr lang="en-US" sz="600" smtClean="0">
                <a:solidFill>
                  <a:schemeClr val="bg1"/>
                </a:solidFill>
              </a:rPr>
              <a:pPr algn="r"/>
              <a:t>‹#›</a:t>
            </a:fld>
            <a:endParaRPr lang="en-US" sz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7998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INTERNATIONAL DEVELOP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80928"/>
            <a:ext cx="7886700" cy="1325563"/>
          </a:xfrm>
          <a:prstGeom prst="rect">
            <a:avLst/>
          </a:prstGeom>
        </p:spPr>
        <p:txBody>
          <a:bodyPr anchor="ctr" anchorCtr="0"/>
          <a:lstStyle>
            <a:lvl1pPr>
              <a:defRPr sz="2800" b="1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316416" y="6556702"/>
            <a:ext cx="576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7A10C96-B3F8-D64A-B6D6-32F69E8E4F23}" type="slidenum">
              <a:rPr lang="en-US" sz="600" smtClean="0">
                <a:solidFill>
                  <a:schemeClr val="bg1"/>
                </a:solidFill>
              </a:rPr>
              <a:pPr algn="r"/>
              <a:t>‹#›</a:t>
            </a:fld>
            <a:endParaRPr lang="en-US" sz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0435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CORPORATE S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2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80928"/>
            <a:ext cx="7886700" cy="1325563"/>
          </a:xfrm>
          <a:prstGeom prst="rect">
            <a:avLst/>
          </a:prstGeom>
        </p:spPr>
        <p:txBody>
          <a:bodyPr anchor="ctr" anchorCtr="0"/>
          <a:lstStyle>
            <a:lvl1pPr>
              <a:defRPr sz="2800" b="1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316416" y="6556702"/>
            <a:ext cx="576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7A10C96-B3F8-D64A-B6D6-32F69E8E4F23}" type="slidenum">
              <a:rPr lang="en-US" sz="600" smtClean="0">
                <a:solidFill>
                  <a:schemeClr val="bg1"/>
                </a:solidFill>
              </a:rPr>
              <a:pPr algn="r"/>
              <a:t>‹#›</a:t>
            </a:fld>
            <a:endParaRPr lang="en-US" sz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2398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CORPORATE Heri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80928"/>
            <a:ext cx="7886700" cy="1325563"/>
          </a:xfrm>
          <a:prstGeom prst="rect">
            <a:avLst/>
          </a:prstGeom>
        </p:spPr>
        <p:txBody>
          <a:bodyPr anchor="ctr" anchorCtr="0"/>
          <a:lstStyle>
            <a:lvl1pPr>
              <a:defRPr sz="2800" b="1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316416" y="6556702"/>
            <a:ext cx="576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7A10C96-B3F8-D64A-B6D6-32F69E8E4F23}" type="slidenum">
              <a:rPr lang="en-US" sz="600" smtClean="0">
                <a:solidFill>
                  <a:schemeClr val="bg1"/>
                </a:solidFill>
              </a:rPr>
              <a:pPr algn="r"/>
              <a:t>‹#›</a:t>
            </a:fld>
            <a:endParaRPr lang="en-US" sz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56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8316416" y="6556702"/>
            <a:ext cx="576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7A10C96-B3F8-D64A-B6D6-32F69E8E4F23}" type="slidenum">
              <a:rPr lang="en-US" sz="600" smtClean="0">
                <a:solidFill>
                  <a:schemeClr val="tx2"/>
                </a:solidFill>
              </a:rPr>
              <a:pPr algn="r"/>
              <a:t>‹#›</a:t>
            </a:fld>
            <a:endParaRPr lang="en-US" sz="600" dirty="0">
              <a:solidFill>
                <a:schemeClr val="tx2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5535" y="197768"/>
            <a:ext cx="7488833" cy="1070991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 b="1" cap="none" baseline="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33434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6549-DAFD-4757-AAC4-071039EED280}" type="datetimeFigureOut">
              <a:rPr lang="hr-HR" smtClean="0"/>
              <a:pPr/>
              <a:t>4.12.2024.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DA8C9-31A0-4881-B307-A4DC767C0A5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225644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6549-DAFD-4757-AAC4-071039EED280}" type="datetimeFigureOut">
              <a:rPr lang="hr-HR" smtClean="0"/>
              <a:pPr/>
              <a:t>4.12.2024.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DA8C9-31A0-4881-B307-A4DC767C0A5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613452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95536" y="197768"/>
            <a:ext cx="3011211" cy="1070991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 b="1" cap="none" baseline="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4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3406747" y="0"/>
            <a:ext cx="5737254" cy="6858000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16590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roject image (NO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latin typeface="Tahoma" charset="0"/>
                <a:ea typeface="Tahoma" charset="0"/>
                <a:cs typeface="Tahoma" charset="0"/>
              </a:defRPr>
            </a:lvl1pPr>
          </a:lstStyle>
          <a:p>
            <a:endParaRPr lang="en-GB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roject image and projec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Tahoma" charset="0"/>
                <a:ea typeface="Tahoma" charset="0"/>
                <a:cs typeface="Tahoma" charset="0"/>
              </a:defRPr>
            </a:lvl1pPr>
          </a:lstStyle>
          <a:p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0" y="4508500"/>
            <a:ext cx="4067175" cy="2349500"/>
          </a:xfrm>
          <a:prstGeom prst="rect">
            <a:avLst/>
          </a:prstGeom>
          <a:solidFill>
            <a:srgbClr val="FFFFFF">
              <a:alpha val="40000"/>
            </a:srgbClr>
          </a:solidFill>
        </p:spPr>
        <p:txBody>
          <a:bodyPr>
            <a:normAutofit/>
          </a:bodyPr>
          <a:lstStyle>
            <a:lvl1pPr>
              <a:buNone/>
              <a:defRPr sz="1200" b="1" baseline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07504" y="4653136"/>
            <a:ext cx="3852000" cy="20882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cap="all" baseline="0">
                <a:solidFill>
                  <a:schemeClr val="tx2"/>
                </a:solidFill>
                <a:latin typeface="Tahoma" charset="0"/>
                <a:ea typeface="Tahoma" charset="0"/>
                <a:cs typeface="Tahoma" charset="0"/>
              </a:defRPr>
            </a:lvl1pPr>
            <a:lvl2pPr>
              <a:buNone/>
              <a:defRPr/>
            </a:lvl2pPr>
            <a:lvl3pPr marL="0" indent="0">
              <a:buNone/>
              <a:defRPr sz="1200" b="0">
                <a:solidFill>
                  <a:schemeClr val="tx2"/>
                </a:solidFill>
                <a:latin typeface="Tahoma" charset="0"/>
                <a:ea typeface="Tahoma" charset="0"/>
                <a:cs typeface="Tahoma" charset="0"/>
              </a:defRPr>
            </a:lvl3pPr>
          </a:lstStyle>
          <a:p>
            <a:pPr lvl="0"/>
            <a:r>
              <a:rPr lang="en-US" dirty="0"/>
              <a:t>Click to edit project title </a:t>
            </a:r>
          </a:p>
          <a:p>
            <a:pPr lvl="2"/>
            <a:r>
              <a:rPr lang="en-US" dirty="0"/>
              <a:t>Click to edit project text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14CB6549-DAFD-4757-AAC4-071039EED280}" type="datetimeFigureOut">
              <a:rPr lang="hr-HR" smtClean="0"/>
              <a:pPr/>
              <a:t>4.12.2024.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872DA8C9-31A0-4881-B307-A4DC767C0A5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592097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519674"/>
      </p:ext>
    </p:extLst>
  </p:cSld>
  <p:clrMapOvr>
    <a:masterClrMapping/>
  </p:clrMapOvr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907672"/>
      </p:ext>
    </p:extLst>
  </p:cSld>
  <p:clrMapOvr>
    <a:masterClrMapping/>
  </p:clrMapOvr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319366"/>
      </p:ext>
    </p:extLst>
  </p:cSld>
  <p:clrMapOvr>
    <a:masterClrMapping/>
  </p:clrMapOvr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259223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imag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395534" y="1556792"/>
            <a:ext cx="3527897" cy="3528392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395534" y="5084763"/>
            <a:ext cx="3528766" cy="1224557"/>
          </a:xfrm>
          <a:prstGeom prst="rect">
            <a:avLst/>
          </a:prstGeom>
          <a:solidFill>
            <a:srgbClr val="FFFFFF">
              <a:alpha val="40000"/>
            </a:srgbClr>
          </a:solidFill>
        </p:spPr>
        <p:txBody>
          <a:bodyPr/>
          <a:lstStyle>
            <a:lvl1pPr marL="0">
              <a:buNone/>
              <a:defRPr sz="1600" baseline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1pPr>
            <a:lvl2pPr>
              <a:buNone/>
              <a:defRPr/>
            </a:lvl2pPr>
            <a:lvl3pPr>
              <a:buNone/>
              <a:defRPr/>
            </a:lvl3pPr>
          </a:lstStyle>
          <a:p>
            <a:pPr lvl="0"/>
            <a:r>
              <a:rPr lang="en-US" dirty="0"/>
              <a:t>Click to add quote/information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139332" y="1556792"/>
            <a:ext cx="4609132" cy="47525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1800" kern="1200" dirty="0" smtClean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1800" kern="1200" dirty="0" smtClean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1800" kern="1200" dirty="0" smtClean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1800" kern="1200" dirty="0" smtClean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GB" sz="1800" kern="1200" dirty="0" smtClean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5535" y="197768"/>
            <a:ext cx="7488833" cy="1070991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 b="1" cap="none" baseline="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8316416" y="6556702"/>
            <a:ext cx="576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7A10C96-B3F8-D64A-B6D6-32F69E8E4F23}" type="slidenum">
              <a:rPr lang="en-US" sz="600" smtClean="0">
                <a:solidFill>
                  <a:schemeClr val="tx2"/>
                </a:solidFill>
              </a:rPr>
              <a:pPr algn="r"/>
              <a:t>‹#›</a:t>
            </a:fld>
            <a:endParaRPr lang="en-US" sz="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735659"/>
      </p:ext>
    </p:extLst>
  </p:cSld>
  <p:clrMapOvr>
    <a:masterClrMapping/>
  </p:clrMapOvr>
  <p:hf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6549-DAFD-4757-AAC4-071039EED280}" type="datetimeFigureOut">
              <a:rPr lang="hr-HR" smtClean="0"/>
              <a:pPr/>
              <a:t>4.12.2024.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DA8C9-31A0-4881-B307-A4DC767C0A5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781933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889807"/>
      </p:ext>
    </p:extLst>
  </p:cSld>
  <p:clrMapOvr>
    <a:masterClrMapping/>
  </p:clrMapOvr>
  <p:hf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6567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176068"/>
      </p:ext>
    </p:extLst>
  </p:cSld>
  <p:clrMapOvr>
    <a:masterClrMapping/>
  </p:clrMapOvr>
  <p:hf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03217"/>
      </p:ext>
    </p:extLst>
  </p:cSld>
  <p:clrMapOvr>
    <a:masterClrMapping/>
  </p:clrMapOvr>
  <p:hf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5535" y="197768"/>
            <a:ext cx="7488833" cy="1070991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 b="1" cap="none" baseline="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95535" y="1556792"/>
            <a:ext cx="8352930" cy="47525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2000" kern="1200" dirty="0" smtClean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1800" kern="1200" dirty="0" smtClean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1600" kern="1200" dirty="0" smtClean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1400" kern="1200" dirty="0" smtClean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GB" sz="1400" kern="1200" dirty="0" smtClean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8316416" y="6556702"/>
            <a:ext cx="576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7A10C96-B3F8-D64A-B6D6-32F69E8E4F23}" type="slidenum">
              <a:rPr lang="en-US" sz="600" smtClean="0">
                <a:solidFill>
                  <a:schemeClr val="tx2"/>
                </a:solidFill>
              </a:rPr>
              <a:pPr algn="r"/>
              <a:t>‹#›</a:t>
            </a:fld>
            <a:endParaRPr lang="en-US" sz="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163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image and x2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5535" y="1556792"/>
            <a:ext cx="8352929" cy="16557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2000" kern="1200" dirty="0" smtClean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1800" kern="1200" dirty="0" smtClean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1600" kern="1200" dirty="0" smtClean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1400" kern="1200" dirty="0" smtClean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GB" sz="1400" kern="1200" dirty="0" smtClean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5535" y="3356695"/>
            <a:ext cx="4320928" cy="288061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2000" kern="1200" dirty="0" smtClean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1800" kern="1200" dirty="0" smtClean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1600" kern="1200" dirty="0" smtClean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1400" kern="1200" dirty="0" smtClean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GB" sz="1400" kern="1200" dirty="0" smtClean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932363" y="3356570"/>
            <a:ext cx="3816101" cy="2880742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Tahoma" charset="0"/>
                <a:cs typeface="Tahoma" charset="0"/>
              </a:defRPr>
            </a:lvl1pPr>
          </a:lstStyle>
          <a:p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5" y="197768"/>
            <a:ext cx="7488833" cy="1070991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 b="1" cap="none" baseline="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8316416" y="6556702"/>
            <a:ext cx="576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7A10C96-B3F8-D64A-B6D6-32F69E8E4F23}" type="slidenum">
              <a:rPr lang="en-US" sz="600" smtClean="0">
                <a:solidFill>
                  <a:schemeClr val="tx2"/>
                </a:solidFill>
              </a:rPr>
              <a:pPr algn="r"/>
              <a:t>‹#›</a:t>
            </a:fld>
            <a:endParaRPr lang="en-US" sz="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x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395535" y="1556792"/>
            <a:ext cx="8352930" cy="3024336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1pPr>
            <a:lvl2pPr>
              <a:defRPr sz="18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2pPr>
            <a:lvl3pPr>
              <a:defRPr sz="18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3pPr>
            <a:lvl4pPr>
              <a:defRPr sz="18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4pPr>
            <a:lvl5pPr>
              <a:defRPr sz="18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084168" y="4725144"/>
            <a:ext cx="2664297" cy="1584325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Tahoma" charset="0"/>
                <a:cs typeface="Tahoma" charset="0"/>
              </a:defRPr>
            </a:lvl1pPr>
          </a:lstStyle>
          <a:p>
            <a:endParaRPr lang="en-GB" dirty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3237059" y="4725144"/>
            <a:ext cx="2664297" cy="1584325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Tahoma" charset="0"/>
                <a:cs typeface="Tahoma" charset="0"/>
              </a:defRPr>
            </a:lvl1pPr>
          </a:lstStyle>
          <a:p>
            <a:endParaRPr lang="en-GB" dirty="0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389949" y="4725144"/>
            <a:ext cx="2664297" cy="1584325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Tahoma" charset="0"/>
                <a:cs typeface="Tahoma" charset="0"/>
              </a:defRPr>
            </a:lvl1pPr>
          </a:lstStyle>
          <a:p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5" y="197768"/>
            <a:ext cx="7488833" cy="1070991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 b="1" cap="none" baseline="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8316416" y="6556702"/>
            <a:ext cx="576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7A10C96-B3F8-D64A-B6D6-32F69E8E4F23}" type="slidenum">
              <a:rPr lang="en-US" sz="600" smtClean="0">
                <a:solidFill>
                  <a:schemeClr val="tx2"/>
                </a:solidFill>
              </a:rPr>
              <a:pPr algn="r"/>
              <a:t>‹#›</a:t>
            </a:fld>
            <a:endParaRPr lang="en-US" sz="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project imag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3203995" y="3861048"/>
            <a:ext cx="2736157" cy="2520132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95534" y="1556792"/>
            <a:ext cx="5544617" cy="2304256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395708" y="3861048"/>
            <a:ext cx="2808285" cy="2520132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6084168" y="1556792"/>
            <a:ext cx="2664296" cy="4824388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Tahoma" charset="0"/>
                <a:ea typeface="Tahoma" charset="0"/>
                <a:cs typeface="Tahoma" charset="0"/>
              </a:defRPr>
            </a:lvl1pPr>
            <a:lvl2pPr>
              <a:defRPr sz="1800">
                <a:latin typeface="Tahoma" charset="0"/>
                <a:ea typeface="Tahoma" charset="0"/>
                <a:cs typeface="Tahoma" charset="0"/>
              </a:defRPr>
            </a:lvl2pPr>
            <a:lvl3pPr>
              <a:defRPr sz="1600">
                <a:latin typeface="Tahoma" charset="0"/>
                <a:ea typeface="Tahoma" charset="0"/>
                <a:cs typeface="Tahoma" charset="0"/>
              </a:defRPr>
            </a:lvl3pPr>
            <a:lvl4pPr>
              <a:defRPr sz="1400">
                <a:latin typeface="Tahoma" charset="0"/>
                <a:ea typeface="Tahoma" charset="0"/>
                <a:cs typeface="Tahoma" charset="0"/>
              </a:defRPr>
            </a:lvl4pPr>
            <a:lvl5pPr>
              <a:defRPr sz="1400">
                <a:latin typeface="Tahoma" charset="0"/>
                <a:ea typeface="Tahoma" charset="0"/>
                <a:cs typeface="Tahom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5535" y="197768"/>
            <a:ext cx="7488833" cy="1070991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 b="1" cap="none" baseline="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8316416" y="6556702"/>
            <a:ext cx="576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7A10C96-B3F8-D64A-B6D6-32F69E8E4F23}" type="slidenum">
              <a:rPr lang="en-US" sz="600" smtClean="0">
                <a:solidFill>
                  <a:schemeClr val="tx2"/>
                </a:solidFill>
              </a:rPr>
              <a:pPr algn="r"/>
              <a:t>‹#›</a:t>
            </a:fld>
            <a:endParaRPr lang="en-US" sz="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project image and synop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395535" y="1556792"/>
            <a:ext cx="8352929" cy="316852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/>
          <a:lstStyle>
            <a:lvl1pPr>
              <a:defRPr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95535" y="4869160"/>
            <a:ext cx="8352929" cy="14401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project synopsis 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5" y="197768"/>
            <a:ext cx="7488833" cy="1070991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 b="1" cap="none" baseline="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8316416" y="6556702"/>
            <a:ext cx="576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7A10C96-B3F8-D64A-B6D6-32F69E8E4F23}" type="slidenum">
              <a:rPr lang="en-US" sz="600" smtClean="0">
                <a:solidFill>
                  <a:schemeClr val="tx2"/>
                </a:solidFill>
              </a:rPr>
              <a:pPr algn="r"/>
              <a:t>‹#›</a:t>
            </a:fld>
            <a:endParaRPr lang="en-US" sz="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649" r:id="rId2"/>
    <p:sldLayoutId id="2147483690" r:id="rId3"/>
    <p:sldLayoutId id="2147483829" r:id="rId4"/>
    <p:sldLayoutId id="2147483650" r:id="rId5"/>
    <p:sldLayoutId id="2147483741" r:id="rId6"/>
    <p:sldLayoutId id="2147483719" r:id="rId7"/>
    <p:sldLayoutId id="2147483707" r:id="rId8"/>
    <p:sldLayoutId id="2147483701" r:id="rId9"/>
    <p:sldLayoutId id="2147483708" r:id="rId10"/>
    <p:sldLayoutId id="2147483699" r:id="rId11"/>
    <p:sldLayoutId id="2147483698" r:id="rId12"/>
    <p:sldLayoutId id="2147483770" r:id="rId13"/>
    <p:sldLayoutId id="2147483814" r:id="rId14"/>
    <p:sldLayoutId id="2147483815" r:id="rId15"/>
    <p:sldLayoutId id="2147483835" r:id="rId16"/>
    <p:sldLayoutId id="2147483813" r:id="rId17"/>
    <p:sldLayoutId id="2147483832" r:id="rId18"/>
    <p:sldLayoutId id="2147483830" r:id="rId19"/>
    <p:sldLayoutId id="2147483833" r:id="rId20"/>
    <p:sldLayoutId id="2147483831" r:id="rId21"/>
    <p:sldLayoutId id="2147483834" r:id="rId22"/>
    <p:sldLayoutId id="2147483772" r:id="rId23"/>
    <p:sldLayoutId id="2147483742" r:id="rId24"/>
    <p:sldLayoutId id="2147483740" r:id="rId25"/>
    <p:sldLayoutId id="2147483771" r:id="rId26"/>
    <p:sldLayoutId id="2147483823" r:id="rId27"/>
    <p:sldLayoutId id="2147483822" r:id="rId28"/>
    <p:sldLayoutId id="2147483816" r:id="rId29"/>
    <p:sldLayoutId id="2147483821" r:id="rId30"/>
    <p:sldLayoutId id="2147483820" r:id="rId31"/>
    <p:sldLayoutId id="2147483824" r:id="rId32"/>
    <p:sldLayoutId id="2147483817" r:id="rId33"/>
    <p:sldLayoutId id="2147483825" r:id="rId34"/>
    <p:sldLayoutId id="2147483827" r:id="rId35"/>
    <p:sldLayoutId id="2147483828" r:id="rId36"/>
    <p:sldLayoutId id="2147483818" r:id="rId37"/>
    <p:sldLayoutId id="2147483826" r:id="rId38"/>
    <p:sldLayoutId id="2147483819" r:id="rId39"/>
    <p:sldLayoutId id="2147483839" r:id="rId40"/>
    <p:sldLayoutId id="2147483841" r:id="rId4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715" r:id="rId2"/>
    <p:sldLayoutId id="2147483716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6" y="1993393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12/4/2024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1193" y="5829748"/>
            <a:ext cx="219456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038044-8DEF-4EBE-91F5-3BC6C0FB5B1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342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  <p:sldLayoutId id="2147483924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-hr.eu/si2/program/kapitalizacija-projektov-programskega-obdobja-2014-2020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59FCA44-2536-4018-BE99-9CB7FBDE3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1065"/>
            <a:ext cx="9144000" cy="12869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103904-82D7-4E5D-99C7-118EB5FED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6785" y="2523416"/>
            <a:ext cx="5126735" cy="477968"/>
          </a:xfrm>
        </p:spPr>
        <p:txBody>
          <a:bodyPr>
            <a:noAutofit/>
          </a:bodyPr>
          <a:lstStyle/>
          <a:p>
            <a:pPr algn="ctr" defTabSz="667512"/>
            <a:br>
              <a:rPr lang="hr-HR" sz="2044" b="1" kern="1200" cap="none" spc="-88" baseline="0">
                <a:solidFill>
                  <a:schemeClr val="tx2"/>
                </a:solidFill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</a:br>
            <a:br>
              <a:rPr lang="hr-HR" sz="2044" b="1" kern="1200" cap="none" spc="-88" baseline="0">
                <a:solidFill>
                  <a:schemeClr val="tx2"/>
                </a:solidFill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</a:br>
            <a:br>
              <a:rPr lang="hr-HR" sz="2044" b="1" kern="1200" cap="none" spc="-88" baseline="0">
                <a:solidFill>
                  <a:schemeClr val="tx2"/>
                </a:solidFill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</a:br>
            <a:endParaRPr lang="hr-HR" sz="4000">
              <a:solidFill>
                <a:schemeClr val="tx1"/>
              </a:solidFill>
              <a:ea typeface="Tahoma" panose="020B060403050404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C1540C-8BF1-4DDB-8C80-53C2F8A69B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72818" y="1404753"/>
            <a:ext cx="6547292" cy="3197063"/>
          </a:xfrm>
        </p:spPr>
        <p:txBody>
          <a:bodyPr>
            <a:normAutofit/>
          </a:bodyPr>
          <a:lstStyle/>
          <a:p>
            <a:pPr marL="66751" indent="-66751" defTabSz="667512"/>
            <a:endParaRPr lang="hr-HR" altLang="sl-SI" sz="1752" kern="1200" dirty="0">
              <a:solidFill>
                <a:schemeClr val="tx1"/>
              </a:solidFill>
              <a:latin typeface="Tahoma" charset="0"/>
              <a:ea typeface="Tahoma" charset="0"/>
              <a:cs typeface="Tahoma" charset="0"/>
            </a:endParaRPr>
          </a:p>
          <a:p>
            <a:pPr marL="66751" indent="-66751" defTabSz="667512"/>
            <a:r>
              <a:rPr lang="hr-HR" altLang="sl-SI" sz="1752" kern="1200" dirty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</a:p>
          <a:p>
            <a:pPr marL="0" indent="0" algn="ctr" defTabSz="667512">
              <a:buNone/>
            </a:pPr>
            <a:r>
              <a:rPr lang="sl-SI" sz="2800" b="1" kern="1200" dirty="0">
                <a:solidFill>
                  <a:schemeClr val="accent1">
                    <a:lumMod val="75000"/>
                  </a:schemeClr>
                </a:solidFill>
                <a:latin typeface="Tahoma" charset="0"/>
                <a:ea typeface="Tahoma" charset="0"/>
                <a:cs typeface="Tahoma" charset="0"/>
              </a:rPr>
              <a:t>Kapitalizacija</a:t>
            </a:r>
          </a:p>
          <a:p>
            <a:pPr marL="0" indent="0" algn="ctr" defTabSz="667512">
              <a:buNone/>
            </a:pPr>
            <a:endParaRPr lang="sl-SI" sz="2800" b="1" kern="1200" dirty="0">
              <a:solidFill>
                <a:schemeClr val="accent1">
                  <a:lumMod val="75000"/>
                </a:schemeClr>
              </a:solidFill>
              <a:latin typeface="Tahoma" charset="0"/>
              <a:ea typeface="Tahoma" charset="0"/>
              <a:cs typeface="Tahoma" charset="0"/>
            </a:endParaRPr>
          </a:p>
          <a:p>
            <a:pPr marL="0" indent="0" algn="ctr" defTabSz="667512">
              <a:buNone/>
            </a:pPr>
            <a:endParaRPr lang="sl-SI" sz="2800" b="1" kern="1200" dirty="0">
              <a:solidFill>
                <a:schemeClr val="accent1">
                  <a:lumMod val="75000"/>
                </a:schemeClr>
              </a:solidFill>
              <a:latin typeface="Tahoma" charset="0"/>
              <a:ea typeface="Tahoma" charset="0"/>
              <a:cs typeface="Tahoma" charset="0"/>
            </a:endParaRPr>
          </a:p>
          <a:p>
            <a:pPr marL="0" indent="0" algn="ctr" defTabSz="667512">
              <a:buNone/>
            </a:pPr>
            <a:r>
              <a:rPr lang="hr-HR" sz="1800" b="1" kern="1200" dirty="0">
                <a:solidFill>
                  <a:schemeClr val="accent1">
                    <a:lumMod val="75000"/>
                  </a:schemeClr>
                </a:solidFill>
                <a:latin typeface="Tahoma" charset="0"/>
                <a:ea typeface="Tahoma" charset="0"/>
                <a:cs typeface="Tahoma" charset="0"/>
              </a:rPr>
              <a:t>Ptuj, 05.12.2024</a:t>
            </a:r>
          </a:p>
          <a:p>
            <a:pPr marL="0" indent="0" algn="ctr" defTabSz="667512">
              <a:buNone/>
            </a:pPr>
            <a:r>
              <a:rPr lang="hr-HR" sz="1800" b="1" kern="1200" dirty="0">
                <a:solidFill>
                  <a:schemeClr val="accent1">
                    <a:lumMod val="75000"/>
                  </a:schemeClr>
                </a:solidFill>
                <a:latin typeface="Tahoma" charset="0"/>
                <a:ea typeface="Tahoma" charset="0"/>
                <a:cs typeface="Tahoma" charset="0"/>
              </a:rPr>
              <a:t>Lovran, 10.12.2024</a:t>
            </a:r>
            <a:endParaRPr lang="hr-H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Slika 2109252664" descr="Slika na kojoj se prikazuje tekst, Font, snimka zaslona, tipografija&#10;&#10;Opis je automatski generiran">
            <a:extLst>
              <a:ext uri="{FF2B5EF4-FFF2-40B4-BE49-F238E27FC236}">
                <a16:creationId xmlns:a16="http://schemas.microsoft.com/office/drawing/2014/main" id="{164FD9B7-072F-38A4-1F70-196BA7482A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42" y="435504"/>
            <a:ext cx="4154822" cy="643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3" descr="Slika na kojoj se prikazuje tekst, snimka zaslona, Font, grafika&#10;&#10;Opis je automatski generiran">
            <a:extLst>
              <a:ext uri="{FF2B5EF4-FFF2-40B4-BE49-F238E27FC236}">
                <a16:creationId xmlns:a16="http://schemas.microsoft.com/office/drawing/2014/main" id="{E8CB33EC-4E2B-A6D7-47B2-5204991FDE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12" y="1230082"/>
            <a:ext cx="2079541" cy="8087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58790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7218665-EA77-40EC-8172-4F17E2DEDB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6994" y="0"/>
            <a:ext cx="3477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054A55-AE93-3256-8BF3-2AEA62A4A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0355" y="643467"/>
            <a:ext cx="3194738" cy="55842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500" dirty="0">
                <a:solidFill>
                  <a:srgbClr val="FFFFFF"/>
                </a:solidFill>
                <a:ea typeface="Tahoma" panose="020B0604030504040204" pitchFamily="34" charset="0"/>
              </a:rPr>
              <a:t>Kaj je </a:t>
            </a:r>
            <a:r>
              <a:rPr lang="en-US" sz="3500" dirty="0" err="1">
                <a:solidFill>
                  <a:srgbClr val="FFFFFF"/>
                </a:solidFill>
                <a:ea typeface="Tahoma" panose="020B0604030504040204" pitchFamily="34" charset="0"/>
              </a:rPr>
              <a:t>kapitalizacija</a:t>
            </a:r>
            <a:r>
              <a:rPr lang="en-US" sz="3500" dirty="0">
                <a:solidFill>
                  <a:srgbClr val="FFFFFF"/>
                </a:solidFill>
                <a:ea typeface="Tahoma" panose="020B0604030504040204" pitchFamily="34" charset="0"/>
              </a:rPr>
              <a:t>?</a:t>
            </a:r>
            <a:br>
              <a:rPr lang="hr-HR" sz="3500" dirty="0">
                <a:solidFill>
                  <a:srgbClr val="FFFFFF"/>
                </a:solidFill>
                <a:ea typeface="Tahoma" panose="020B0604030504040204" pitchFamily="34" charset="0"/>
              </a:rPr>
            </a:br>
            <a:br>
              <a:rPr lang="hr-HR" sz="3500" dirty="0">
                <a:solidFill>
                  <a:srgbClr val="FFFFFF"/>
                </a:solidFill>
                <a:ea typeface="Tahoma" panose="020B0604030504040204" pitchFamily="34" charset="0"/>
              </a:rPr>
            </a:br>
            <a:r>
              <a:rPr lang="hr-HR" sz="3500" dirty="0">
                <a:solidFill>
                  <a:srgbClr val="FFFFFF"/>
                </a:solidFill>
                <a:ea typeface="Tahoma" panose="020B0604030504040204" pitchFamily="34" charset="0"/>
              </a:rPr>
              <a:t>Što je kapitalizacija?</a:t>
            </a:r>
            <a:endParaRPr lang="en-US" sz="3500" dirty="0">
              <a:solidFill>
                <a:srgbClr val="FFFFFF"/>
              </a:solidFill>
              <a:ea typeface="Tahoma" panose="020B060403050404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C22EA-248B-5720-9743-E6FF40A9668B}"/>
              </a:ext>
            </a:extLst>
          </p:cNvPr>
          <p:cNvSpPr>
            <a:spLocks/>
          </p:cNvSpPr>
          <p:nvPr/>
        </p:nvSpPr>
        <p:spPr>
          <a:xfrm>
            <a:off x="1790980" y="2505675"/>
            <a:ext cx="1558670" cy="47908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50876" indent="-150876" algn="just" defTabSz="402336">
              <a:lnSpc>
                <a:spcPct val="107000"/>
              </a:lnSpc>
              <a:spcAft>
                <a:spcPts val="330"/>
              </a:spcAft>
              <a:buFont typeface="Symbol" panose="05050102010706020507" pitchFamily="18" charset="2"/>
              <a:buChar char=""/>
              <a:tabLst>
                <a:tab pos="201168" algn="l"/>
              </a:tabLst>
            </a:pPr>
            <a:endParaRPr lang="hr-HR" sz="792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600"/>
              </a:spcAft>
            </a:pPr>
            <a:endParaRPr lang="hr-H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3B6E07-4498-EF6E-0FFF-DF45B96A8C1E}"/>
              </a:ext>
            </a:extLst>
          </p:cNvPr>
          <p:cNvSpPr txBox="1"/>
          <p:nvPr/>
        </p:nvSpPr>
        <p:spPr>
          <a:xfrm>
            <a:off x="1294559" y="2192385"/>
            <a:ext cx="2318527" cy="391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1168" lvl="1" algn="just" defTabSz="402336">
              <a:lnSpc>
                <a:spcPct val="107000"/>
              </a:lnSpc>
              <a:spcAft>
                <a:spcPts val="352"/>
              </a:spcAft>
              <a:tabLst>
                <a:tab pos="201168" algn="l"/>
              </a:tabLst>
            </a:pPr>
            <a:r>
              <a:rPr lang="hr-HR" sz="2000" b="1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Kapitalizacija</a:t>
            </a:r>
            <a:endParaRPr lang="hr-HR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02028D-A66F-8D71-856B-C45090A9DF77}"/>
              </a:ext>
            </a:extLst>
          </p:cNvPr>
          <p:cNvSpPr txBox="1"/>
          <p:nvPr/>
        </p:nvSpPr>
        <p:spPr>
          <a:xfrm>
            <a:off x="0" y="3084219"/>
            <a:ext cx="20973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02336">
              <a:spcAft>
                <a:spcPts val="330"/>
              </a:spcAft>
            </a:pPr>
            <a:r>
              <a:rPr lang="hr-HR" sz="1400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Programski vs. projektni nivo / </a:t>
            </a:r>
            <a:r>
              <a:rPr lang="hr-HR" sz="1400" kern="12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Programska vs. </a:t>
            </a:r>
            <a:r>
              <a:rPr lang="hr-HR" sz="14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hr-HR" sz="1400" kern="12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rojektna razina</a:t>
            </a:r>
            <a:endParaRPr lang="hr-HR" sz="14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E4D105-7C51-C72D-7DAA-FDF83498FF43}"/>
              </a:ext>
            </a:extLst>
          </p:cNvPr>
          <p:cNvSpPr txBox="1"/>
          <p:nvPr/>
        </p:nvSpPr>
        <p:spPr>
          <a:xfrm>
            <a:off x="3442760" y="1068552"/>
            <a:ext cx="2229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02336">
              <a:spcAft>
                <a:spcPts val="330"/>
              </a:spcAft>
            </a:pPr>
            <a:r>
              <a:rPr lang="hr-HR" sz="1400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Mnogo različnih </a:t>
            </a:r>
            <a:r>
              <a:rPr lang="hr-HR" sz="1400" kern="12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pristopov</a:t>
            </a:r>
            <a:r>
              <a:rPr lang="hr-HR" sz="1400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hr-HR" sz="1400" kern="12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Mnogo različitih pristupa</a:t>
            </a:r>
            <a:endParaRPr lang="hr-HR" sz="14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49A8DE-01A1-C44A-DDBF-8A1BB0630837}"/>
              </a:ext>
            </a:extLst>
          </p:cNvPr>
          <p:cNvSpPr txBox="1"/>
          <p:nvPr/>
        </p:nvSpPr>
        <p:spPr>
          <a:xfrm>
            <a:off x="-13594" y="709052"/>
            <a:ext cx="2916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02336">
              <a:spcAft>
                <a:spcPts val="330"/>
              </a:spcAft>
            </a:pPr>
            <a:r>
              <a:rPr lang="hr-HR" sz="1400" b="1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Proces učenja </a:t>
            </a:r>
            <a:r>
              <a:rPr lang="hr-HR" sz="1400" b="1" kern="12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skozi</a:t>
            </a:r>
            <a:r>
              <a:rPr lang="hr-HR" sz="1400" b="1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prakso  </a:t>
            </a:r>
            <a:r>
              <a:rPr lang="hr-HR" sz="1400" b="1" kern="12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Proces učenja kroz praksu</a:t>
            </a:r>
            <a:endParaRPr lang="hr-HR" sz="1400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2AD178-73D4-8893-A49F-E139B24AD346}"/>
              </a:ext>
            </a:extLst>
          </p:cNvPr>
          <p:cNvSpPr txBox="1"/>
          <p:nvPr/>
        </p:nvSpPr>
        <p:spPr>
          <a:xfrm>
            <a:off x="2953457" y="4062119"/>
            <a:ext cx="2694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02336">
              <a:spcAft>
                <a:spcPts val="330"/>
              </a:spcAft>
            </a:pPr>
            <a:r>
              <a:rPr lang="hr-HR" sz="1400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Komunikacija </a:t>
            </a:r>
            <a:r>
              <a:rPr lang="hr-HR" sz="1400" kern="12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</a:t>
            </a:r>
            <a:r>
              <a:rPr lang="hr-HR" sz="1400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diseminacija? </a:t>
            </a:r>
            <a:r>
              <a:rPr lang="hr-HR" sz="1400" kern="12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Komunikacija i diseminacija?</a:t>
            </a:r>
            <a:endParaRPr lang="hr-HR" sz="14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DD021C1-9C8A-272E-C855-36355AAE8C05}"/>
              </a:ext>
            </a:extLst>
          </p:cNvPr>
          <p:cNvCxnSpPr>
            <a:cxnSpLocks/>
          </p:cNvCxnSpPr>
          <p:nvPr/>
        </p:nvCxnSpPr>
        <p:spPr>
          <a:xfrm>
            <a:off x="1236519" y="1258817"/>
            <a:ext cx="478538" cy="8411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35440D2-1B17-4B5E-D247-B06789226EFC}"/>
              </a:ext>
            </a:extLst>
          </p:cNvPr>
          <p:cNvCxnSpPr>
            <a:cxnSpLocks/>
          </p:cNvCxnSpPr>
          <p:nvPr/>
        </p:nvCxnSpPr>
        <p:spPr>
          <a:xfrm>
            <a:off x="2567856" y="2725535"/>
            <a:ext cx="607194" cy="12721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615C47E-F3D5-DC0C-F94B-D655247BAC2F}"/>
              </a:ext>
            </a:extLst>
          </p:cNvPr>
          <p:cNvCxnSpPr>
            <a:cxnSpLocks/>
          </p:cNvCxnSpPr>
          <p:nvPr/>
        </p:nvCxnSpPr>
        <p:spPr>
          <a:xfrm flipV="1">
            <a:off x="751214" y="2638807"/>
            <a:ext cx="771560" cy="4454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1C9F0C1-A2F5-D066-990E-4F3824B8CE2C}"/>
              </a:ext>
            </a:extLst>
          </p:cNvPr>
          <p:cNvCxnSpPr>
            <a:cxnSpLocks/>
          </p:cNvCxnSpPr>
          <p:nvPr/>
        </p:nvCxnSpPr>
        <p:spPr>
          <a:xfrm flipH="1">
            <a:off x="3189092" y="1623985"/>
            <a:ext cx="753028" cy="55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41D1FD4-9457-790A-1BB9-8E892FB0BA53}"/>
              </a:ext>
            </a:extLst>
          </p:cNvPr>
          <p:cNvCxnSpPr>
            <a:cxnSpLocks/>
          </p:cNvCxnSpPr>
          <p:nvPr/>
        </p:nvCxnSpPr>
        <p:spPr>
          <a:xfrm flipV="1">
            <a:off x="1941056" y="2764302"/>
            <a:ext cx="92632" cy="1952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4B0D6E0-4C87-3583-5B8E-53BAAE4296A7}"/>
              </a:ext>
            </a:extLst>
          </p:cNvPr>
          <p:cNvSpPr txBox="1"/>
          <p:nvPr/>
        </p:nvSpPr>
        <p:spPr>
          <a:xfrm>
            <a:off x="171189" y="4780754"/>
            <a:ext cx="4793334" cy="1931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02336">
              <a:spcAft>
                <a:spcPts val="330"/>
              </a:spcAft>
            </a:pPr>
            <a:r>
              <a:rPr lang="hr-HR" sz="1400" b="1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Ključno:  pre</a:t>
            </a:r>
            <a:r>
              <a:rPr lang="sl-SI" sz="1400" b="1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nos in ponovna uporaba neposrednih učinkov in/ali rezultatov (neposreden prenos in nadaljnja uporaba, modifikacija, nadgradnja ...) </a:t>
            </a:r>
          </a:p>
          <a:p>
            <a:pPr defTabSz="402336">
              <a:spcAft>
                <a:spcPts val="330"/>
              </a:spcAft>
            </a:pPr>
            <a:endParaRPr lang="sl-SI" sz="1400" b="1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402336">
              <a:spcAft>
                <a:spcPts val="330"/>
              </a:spcAft>
            </a:pPr>
            <a:r>
              <a:rPr lang="hr-HR" sz="14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Ključno:  transfer i ponovna uporaba outputa i/ili rezultata (izravni prijenos i daljnja uporaba, modifikacija, nadogradnja…)</a:t>
            </a:r>
          </a:p>
          <a:p>
            <a:pPr defTabSz="402336">
              <a:spcAft>
                <a:spcPts val="330"/>
              </a:spcAft>
            </a:pPr>
            <a:endParaRPr lang="hr-HR" sz="14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84F798-5A5D-10B8-A004-A879AF33291D}"/>
              </a:ext>
            </a:extLst>
          </p:cNvPr>
          <p:cNvSpPr txBox="1"/>
          <p:nvPr/>
        </p:nvSpPr>
        <p:spPr>
          <a:xfrm>
            <a:off x="3159683" y="3039213"/>
            <a:ext cx="2462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02336">
              <a:spcAft>
                <a:spcPts val="330"/>
              </a:spcAft>
            </a:pPr>
            <a:r>
              <a:rPr lang="hr-HR" sz="1400" kern="12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Znotraj</a:t>
            </a:r>
            <a:r>
              <a:rPr lang="hr-HR" sz="1400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-HR" sz="1400" kern="12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</a:t>
            </a:r>
            <a:r>
              <a:rPr lang="hr-HR" sz="1400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-HR" sz="1400" kern="12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zunaj</a:t>
            </a:r>
            <a:r>
              <a:rPr lang="hr-HR" sz="1400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organizacije  </a:t>
            </a:r>
            <a:r>
              <a:rPr lang="hr-HR" sz="1400" kern="12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Unutar i izvan organizacije</a:t>
            </a:r>
            <a:endParaRPr lang="hr-HR" sz="14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E345D05-8F3B-195D-70DF-1CE3D504ABA9}"/>
              </a:ext>
            </a:extLst>
          </p:cNvPr>
          <p:cNvCxnSpPr>
            <a:cxnSpLocks/>
          </p:cNvCxnSpPr>
          <p:nvPr/>
        </p:nvCxnSpPr>
        <p:spPr>
          <a:xfrm flipH="1" flipV="1">
            <a:off x="3189092" y="2591468"/>
            <a:ext cx="717600" cy="4235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4764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31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054A55-AE93-3256-8BF3-2AEA62A4A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918" y="936711"/>
            <a:ext cx="2241198" cy="49845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5000"/>
              </a:lnSpc>
            </a:pPr>
            <a:r>
              <a:rPr lang="en-US" sz="4000" dirty="0">
                <a:solidFill>
                  <a:srgbClr val="FFFFFF"/>
                </a:solidFill>
                <a:ea typeface="Tahoma" panose="020B0604030504040204" pitchFamily="34" charset="0"/>
              </a:rPr>
              <a:t>Kapital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C22EA-248B-5720-9743-E6FF40A966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03773" y="617838"/>
            <a:ext cx="5791837" cy="6004342"/>
          </a:xfr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indent="0">
              <a:lnSpc>
                <a:spcPct val="124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457200" algn="l"/>
              </a:tabLst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Kapital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</a:t>
            </a:r>
            <a:r>
              <a:rPr lang="sl-SI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vsi tisti elementi </a:t>
            </a:r>
            <a:r>
              <a:rPr lang="sl-SI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/glavni neposredni učinki/</a:t>
            </a:r>
            <a:r>
              <a:rPr lang="sl-SI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izdelki/rezultati) projekta, ki so </a:t>
            </a:r>
            <a:r>
              <a:rPr lang="sl-SI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prenosljivi</a:t>
            </a:r>
            <a:r>
              <a:rPr lang="sl-SI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​​jih je mogoče </a:t>
            </a:r>
            <a:r>
              <a:rPr lang="sl-SI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ponovno uporabiti</a:t>
            </a:r>
            <a:r>
              <a:rPr lang="sl-SI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(replicirati ali pomnožiti) na drugih področjih in drugih deležnikih, glede na to, da</a:t>
            </a:r>
          </a:p>
          <a:p>
            <a:pPr marL="452755" lvl="1" indent="-269875">
              <a:lnSpc>
                <a:spcPct val="12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sl-SI" sz="21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Ponujajo potrjene (nove) rešitve za pogoste probleme. </a:t>
            </a:r>
          </a:p>
          <a:p>
            <a:pPr marL="452755" lvl="1" indent="-269875">
              <a:lnSpc>
                <a:spcPct val="12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sl-SI" sz="21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Ponujajo preverjen (nov) pristop k reševanju pogostih problemov. </a:t>
            </a:r>
          </a:p>
          <a:p>
            <a:pPr marL="452755" lvl="1" indent="-269875">
              <a:lnSpc>
                <a:spcPct val="12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sl-SI" sz="21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Ponujajo validirano (novo) metodologijo. </a:t>
            </a:r>
            <a:endParaRPr lang="sl-SI" sz="2100" dirty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2880" lvl="1" indent="0">
              <a:lnSpc>
                <a:spcPct val="124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457200" algn="l"/>
              </a:tabLst>
            </a:pPr>
            <a:endParaRPr lang="sl-SI" sz="2100" dirty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lnSpc>
                <a:spcPct val="107000"/>
              </a:lnSpc>
              <a:buNone/>
              <a:tabLst>
                <a:tab pos="457200" algn="l"/>
              </a:tabLst>
            </a:pPr>
            <a:r>
              <a:rPr lang="hr-HR" sz="21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Kapital</a:t>
            </a:r>
            <a:r>
              <a:rPr lang="hr-HR" sz="21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svi oni elementi (</a:t>
            </a:r>
            <a:r>
              <a:rPr lang="hr-HR" sz="2100" kern="1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outputi/</a:t>
            </a:r>
            <a:r>
              <a:rPr lang="hr-HR" sz="2100" kern="100" dirty="0" err="1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isporučevine</a:t>
            </a:r>
            <a:r>
              <a:rPr lang="hr-HR" sz="2100" kern="1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/rezultati) </a:t>
            </a:r>
            <a:r>
              <a:rPr lang="hr-HR" sz="21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nekog projekta koji su </a:t>
            </a:r>
            <a:r>
              <a:rPr lang="hr-HR" sz="21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prenosivi</a:t>
            </a:r>
            <a:r>
              <a:rPr lang="hr-HR" sz="21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mogu se </a:t>
            </a:r>
            <a:r>
              <a:rPr lang="hr-HR" sz="2100" b="1" kern="1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ponovno upotrijebiti </a:t>
            </a:r>
            <a:r>
              <a:rPr lang="hr-HR" sz="2100" kern="1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(replicirati ili multiplicirati)</a:t>
            </a:r>
            <a:r>
              <a:rPr lang="hr-HR" sz="21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 druga područja i druge dionike s obzirom da:</a:t>
            </a:r>
          </a:p>
          <a:p>
            <a:pPr marL="0" indent="0" algn="just">
              <a:lnSpc>
                <a:spcPct val="107000"/>
              </a:lnSpc>
              <a:buNone/>
              <a:tabLst>
                <a:tab pos="457200" algn="l"/>
              </a:tabLst>
            </a:pPr>
            <a:endParaRPr lang="hr-HR" sz="21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07000"/>
              </a:lnSpc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hr-HR" sz="21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nude </a:t>
            </a:r>
            <a:r>
              <a:rPr lang="hr-HR" sz="2100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validirana</a:t>
            </a:r>
            <a:r>
              <a:rPr lang="hr-HR" sz="21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(nova) rješenja za zajedničke probleme;</a:t>
            </a:r>
          </a:p>
          <a:p>
            <a:pPr algn="just">
              <a:lnSpc>
                <a:spcPct val="107000"/>
              </a:lnSpc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hr-HR" sz="21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nude </a:t>
            </a:r>
            <a:r>
              <a:rPr lang="hr-HR" sz="2100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validiran</a:t>
            </a:r>
            <a:r>
              <a:rPr lang="hr-HR" sz="21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(novi) pristup rješavanju zajedničkih problema;</a:t>
            </a:r>
          </a:p>
          <a:p>
            <a:pPr algn="just">
              <a:lnSpc>
                <a:spcPct val="107000"/>
              </a:lnSpc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hr-HR" sz="21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nude </a:t>
            </a:r>
            <a:r>
              <a:rPr lang="hr-HR" sz="2100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validiranu</a:t>
            </a:r>
            <a:r>
              <a:rPr lang="hr-HR" sz="21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(novu) metodologiju.</a:t>
            </a:r>
          </a:p>
          <a:p>
            <a:pPr marL="182880" lvl="1" indent="0">
              <a:lnSpc>
                <a:spcPct val="124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457200" algn="l"/>
              </a:tabLst>
            </a:pPr>
            <a:br>
              <a:rPr lang="sl-SI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sl-SI" dirty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036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31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054A55-AE93-3256-8BF3-2AEA62A4A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936711"/>
            <a:ext cx="3378468" cy="49845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sl-SI" sz="3400" dirty="0">
                <a:solidFill>
                  <a:srgbClr val="FFFFFF"/>
                </a:solidFill>
                <a:ea typeface="Tahoma" panose="020B0604030504040204" pitchFamily="34" charset="0"/>
              </a:rPr>
              <a:t>Zakaj potrebujemo kapitalizacijo?</a:t>
            </a:r>
            <a:br>
              <a:rPr lang="sl-SI" sz="3400" dirty="0">
                <a:solidFill>
                  <a:srgbClr val="FFFFFF"/>
                </a:solidFill>
                <a:ea typeface="Tahoma" panose="020B0604030504040204" pitchFamily="34" charset="0"/>
              </a:rPr>
            </a:br>
            <a:br>
              <a:rPr lang="sl-SI" sz="3400" dirty="0">
                <a:solidFill>
                  <a:srgbClr val="FFFFFF"/>
                </a:solidFill>
                <a:ea typeface="Tahoma" panose="020B0604030504040204" pitchFamily="34" charset="0"/>
              </a:rPr>
            </a:br>
            <a:r>
              <a:rPr lang="sl-SI" sz="3400" dirty="0">
                <a:solidFill>
                  <a:srgbClr val="FFFFFF"/>
                </a:solidFill>
                <a:ea typeface="Tahoma" panose="020B0604030504040204" pitchFamily="34" charset="0"/>
              </a:rPr>
              <a:t>Zašto nam treba kapitalizacija?</a:t>
            </a:r>
            <a:endParaRPr lang="en-US" sz="3400" dirty="0">
              <a:solidFill>
                <a:srgbClr val="FFFFFF"/>
              </a:solidFill>
              <a:ea typeface="Tahoma" panose="020B060403050404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C22EA-248B-5720-9743-E6FF40A966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60791" y="936711"/>
            <a:ext cx="5111994" cy="49845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457200" algn="l"/>
              </a:tabLst>
            </a:pPr>
            <a:r>
              <a:rPr lang="it-IT" sz="2800" b="0" i="0" dirty="0">
                <a:solidFill>
                  <a:srgbClr val="3C404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 bi </a:t>
            </a:r>
            <a:r>
              <a:rPr lang="it-IT" sz="2800" dirty="0">
                <a:solidFill>
                  <a:srgbClr val="3C40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 </a:t>
            </a:r>
            <a:r>
              <a:rPr lang="sl-SI" sz="2800" b="0" i="0" dirty="0">
                <a:solidFill>
                  <a:srgbClr val="3C404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lang="it-IT" sz="2800" b="0" i="0" dirty="0" err="1">
                <a:solidFill>
                  <a:srgbClr val="3C404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lajšal</a:t>
            </a:r>
            <a:r>
              <a:rPr lang="en-US" sz="2800" b="0" i="0" dirty="0" err="1">
                <a:solidFill>
                  <a:srgbClr val="3C404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sl-SI" sz="2800" b="0" i="0" dirty="0">
                <a:solidFill>
                  <a:srgbClr val="3C404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delo </a:t>
            </a:r>
            <a:r>
              <a:rPr lang="it-IT" sz="2800" b="0" i="0" dirty="0">
                <a:solidFill>
                  <a:srgbClr val="3C404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 </a:t>
            </a:r>
            <a:r>
              <a:rPr lang="it-IT" sz="2800" b="0" i="0" dirty="0" err="1">
                <a:solidFill>
                  <a:srgbClr val="3C404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</a:t>
            </a:r>
            <a:r>
              <a:rPr lang="it-IT" sz="2800" b="0" i="0" dirty="0">
                <a:solidFill>
                  <a:srgbClr val="3C404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800" b="0" i="0" dirty="0" err="1">
                <a:solidFill>
                  <a:srgbClr val="3C404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naredil</a:t>
            </a:r>
            <a:r>
              <a:rPr lang="en-US" sz="2800" b="0" i="0" dirty="0" err="1">
                <a:solidFill>
                  <a:srgbClr val="3C404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it-IT" sz="2800" b="0" i="0" dirty="0">
                <a:solidFill>
                  <a:srgbClr val="3C404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800" b="0" i="0" dirty="0">
                <a:solidFill>
                  <a:srgbClr val="3C404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verodostojnega</a:t>
            </a:r>
            <a:r>
              <a:rPr lang="it-IT" sz="2800" b="0" i="0" dirty="0">
                <a:solidFill>
                  <a:srgbClr val="3C404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it-IT" sz="2800" b="0" i="0" dirty="0" err="1">
                <a:solidFill>
                  <a:srgbClr val="3C404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trajnostnega</a:t>
            </a:r>
            <a:r>
              <a:rPr lang="hr-HR" sz="2800" b="0" i="0" dirty="0">
                <a:solidFill>
                  <a:srgbClr val="3C404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indent="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457200" algn="l"/>
              </a:tabLst>
            </a:pPr>
            <a:endParaRPr lang="hr-HR" sz="2800" dirty="0">
              <a:solidFill>
                <a:srgbClr val="3C404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457200" algn="l"/>
              </a:tabLst>
            </a:pPr>
            <a:r>
              <a:rPr lang="hr-HR" sz="28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Kako bi nam olakšala posao i učinila ga relevantnim i održivim.</a:t>
            </a:r>
            <a:endParaRPr lang="en-US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9954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FD0201-367D-4C5F-2883-C56937B7EB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31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0C2262B-6ED6-89FA-3C43-55809F17F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86" y="936711"/>
            <a:ext cx="2985732" cy="4984578"/>
          </a:xfrm>
        </p:spPr>
        <p:txBody>
          <a:bodyPr>
            <a:normAutofit/>
          </a:bodyPr>
          <a:lstStyle/>
          <a:p>
            <a:r>
              <a:rPr lang="en-GB" sz="2900" b="1" dirty="0" err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Merila</a:t>
            </a:r>
            <a:r>
              <a:rPr lang="en-GB" sz="29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GB" sz="2900" b="1" dirty="0" err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prepoznavanje</a:t>
            </a:r>
            <a:r>
              <a:rPr lang="en-GB" sz="29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„</a:t>
            </a:r>
            <a:r>
              <a:rPr lang="en-GB" sz="2900" b="1" dirty="0" err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kapitala</a:t>
            </a:r>
            <a:r>
              <a:rPr lang="en-GB" sz="29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  <a:br>
              <a:rPr lang="hr-HR" sz="29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hr-HR" sz="29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29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r-HR" sz="29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Kriteriji za prepoznavanje „kapitala”</a:t>
            </a:r>
            <a:br>
              <a:rPr lang="hr-HR" sz="29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hr-HR" sz="29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GB" sz="2900" b="1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1CE9E5B-47BB-F4C3-702C-B1EA1D11C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7104" y="211779"/>
            <a:ext cx="5111994" cy="3018982"/>
          </a:xfrm>
        </p:spPr>
        <p:txBody>
          <a:bodyPr anchor="ctr"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hr-HR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Skladnost s </a:t>
            </a:r>
            <a:r>
              <a:rPr lang="hr-HR" sz="1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prednostnimi</a:t>
            </a:r>
            <a:r>
              <a:rPr lang="hr-HR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-HR" sz="1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nalogami</a:t>
            </a:r>
            <a:r>
              <a:rPr lang="hr-HR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-HR" sz="1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novega</a:t>
            </a:r>
            <a:r>
              <a:rPr lang="hr-HR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-HR" sz="1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programskega</a:t>
            </a:r>
            <a:r>
              <a:rPr lang="hr-HR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-HR" sz="1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obdobja</a:t>
            </a:r>
            <a:r>
              <a:rPr lang="hr-HR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(2021-2027)</a:t>
            </a:r>
            <a:endParaRPr lang="en-US" sz="1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hr-HR" sz="1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Uspešna</a:t>
            </a:r>
            <a:r>
              <a:rPr lang="hr-HR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-HR" sz="1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</a:t>
            </a:r>
            <a:r>
              <a:rPr lang="hr-HR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-HR" sz="1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preizkušena</a:t>
            </a:r>
            <a:r>
              <a:rPr lang="hr-HR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-HR" sz="1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rešitev</a:t>
            </a:r>
            <a:endParaRPr lang="en-US" sz="1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Rešitev</a:t>
            </a:r>
            <a:r>
              <a:rPr lang="en-US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-HR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 pripravljena za </a:t>
            </a:r>
            <a:r>
              <a:rPr lang="hr-HR" sz="1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nadaljnjo</a:t>
            </a:r>
            <a:r>
              <a:rPr lang="hr-HR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uporabo</a:t>
            </a:r>
            <a:endParaRPr lang="en-US" sz="1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hr-HR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Dodana </a:t>
            </a:r>
            <a:r>
              <a:rPr lang="hr-HR" sz="1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vrednost</a:t>
            </a:r>
            <a:r>
              <a:rPr lang="hr-HR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-HR" sz="1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obstoječ</a:t>
            </a:r>
            <a:r>
              <a:rPr lang="en-US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emu </a:t>
            </a:r>
            <a:r>
              <a:rPr lang="en-US" sz="1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kontekstu</a:t>
            </a:r>
            <a:endParaRPr lang="en-US" sz="1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hr-HR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Pripravljenost </a:t>
            </a:r>
            <a:r>
              <a:rPr lang="hr-HR" sz="1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partnerja</a:t>
            </a:r>
            <a:r>
              <a:rPr lang="hr-HR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da </a:t>
            </a:r>
            <a:r>
              <a:rPr lang="hr-HR" sz="1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podpira</a:t>
            </a:r>
            <a:r>
              <a:rPr lang="hr-HR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-HR" sz="1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prenos</a:t>
            </a:r>
            <a:r>
              <a:rPr lang="hr-HR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elementa kapitalizacije</a:t>
            </a:r>
            <a:endParaRPr lang="en-US" sz="1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hr-HR" sz="1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Razpoložljivost</a:t>
            </a:r>
            <a:r>
              <a:rPr lang="hr-HR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-HR" sz="1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tehnične</a:t>
            </a:r>
            <a:r>
              <a:rPr lang="hr-HR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-HR" sz="1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</a:t>
            </a:r>
            <a:r>
              <a:rPr lang="hr-HR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-HR" sz="1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finančne</a:t>
            </a:r>
            <a:r>
              <a:rPr lang="hr-HR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-HR" sz="1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podpore</a:t>
            </a:r>
            <a:r>
              <a:rPr lang="hr-HR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hr-HR" sz="17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prenos</a:t>
            </a:r>
            <a:r>
              <a:rPr lang="hr-HR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elementa kapitalizacije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A89BA5-DBA9-E5A8-13C2-0094E21CAA77}"/>
              </a:ext>
            </a:extLst>
          </p:cNvPr>
          <p:cNvSpPr>
            <a:spLocks/>
          </p:cNvSpPr>
          <p:nvPr/>
        </p:nvSpPr>
        <p:spPr>
          <a:xfrm>
            <a:off x="475059" y="2505829"/>
            <a:ext cx="4669345" cy="2859157"/>
          </a:xfrm>
          <a:prstGeom prst="rect">
            <a:avLst/>
          </a:prstGeom>
        </p:spPr>
        <p:txBody>
          <a:bodyPr/>
          <a:lstStyle/>
          <a:p>
            <a:pPr marL="205740" indent="-205740" algn="just" defTabSz="54864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274320" algn="l"/>
              </a:tabLst>
            </a:pPr>
            <a:endParaRPr lang="hr-HR" sz="1080" kern="12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600"/>
              </a:spcAft>
            </a:pPr>
            <a:endParaRPr lang="hr-HR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2050A9D-665A-197F-CC75-D526D58F6D0C}"/>
              </a:ext>
            </a:extLst>
          </p:cNvPr>
          <p:cNvSpPr txBox="1">
            <a:spLocks/>
          </p:cNvSpPr>
          <p:nvPr/>
        </p:nvSpPr>
        <p:spPr>
          <a:xfrm>
            <a:off x="211756" y="413887"/>
            <a:ext cx="5342021" cy="6266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ct val="20000"/>
              </a:spcBef>
              <a:buFont typeface="Arial" pitchFamily="34" charset="0"/>
              <a:buChar char=" "/>
              <a:defRPr lang="en-US" sz="2000" kern="1200" dirty="0" smtClean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1pPr>
            <a:lvl2pPr marL="274320" indent="-342900" algn="l" defTabSz="914400" rtl="0" eaLnBrk="1" latinLnBrk="0" hangingPunct="1">
              <a:lnSpc>
                <a:spcPct val="85000"/>
              </a:lnSpc>
              <a:spcBef>
                <a:spcPct val="20000"/>
              </a:spcBef>
              <a:buFont typeface="Arial" pitchFamily="34" charset="0"/>
              <a:buChar char=" "/>
              <a:defRPr lang="en-US" sz="1800" kern="1200" dirty="0" smtClean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ct val="20000"/>
              </a:spcBef>
              <a:buFont typeface="Arial" pitchFamily="34" charset="0"/>
              <a:buChar char=" "/>
              <a:defRPr lang="en-US" sz="1600" i="1" kern="1200" dirty="0" smtClean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ct val="20000"/>
              </a:spcBef>
              <a:buFont typeface="Arial" pitchFamily="34" charset="0"/>
              <a:buChar char=" "/>
              <a:defRPr lang="en-US" sz="1400" kern="1200" dirty="0" smtClean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ct val="20000"/>
              </a:spcBef>
              <a:buFont typeface="Arial" pitchFamily="34" charset="0"/>
              <a:buChar char=" "/>
              <a:defRPr lang="en-GB" sz="1400" kern="1200" dirty="0" smtClean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5740" indent="-205740" algn="just" defTabSz="548640">
              <a:lnSpc>
                <a:spcPct val="107000"/>
              </a:lnSpc>
              <a:buFont typeface="Symbol" panose="05050102010706020507" pitchFamily="18" charset="2"/>
              <a:buChar char=""/>
              <a:tabLst>
                <a:tab pos="274320" algn="l"/>
              </a:tabLst>
            </a:pPr>
            <a:endParaRPr lang="hr-HR" sz="170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hr-HR" sz="1700" dirty="0"/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1C7F8B8A-227C-B6F2-5E6C-41FC87E4CC90}"/>
              </a:ext>
            </a:extLst>
          </p:cNvPr>
          <p:cNvSpPr txBox="1">
            <a:spLocks/>
          </p:cNvSpPr>
          <p:nvPr/>
        </p:nvSpPr>
        <p:spPr>
          <a:xfrm>
            <a:off x="3408400" y="3429000"/>
            <a:ext cx="5111994" cy="30189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74320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hr-HR" sz="17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Usklađenost s prioritetima novog programskog razdoblja (2021-2027)</a:t>
            </a:r>
          </a:p>
          <a:p>
            <a:pPr marL="342900" indent="-342900">
              <a:buFont typeface="+mj-lt"/>
              <a:buAutoNum type="arabicPeriod"/>
            </a:pPr>
            <a:r>
              <a:rPr lang="hr-HR" sz="17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Uspješno i testirano rješenje</a:t>
            </a:r>
          </a:p>
          <a:p>
            <a:pPr marL="342900" indent="-342900">
              <a:buFont typeface="+mj-lt"/>
              <a:buAutoNum type="arabicPeriod"/>
            </a:pPr>
            <a:r>
              <a:rPr lang="hr-HR" sz="17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Rješenje spremno za daljnje korištenje </a:t>
            </a:r>
          </a:p>
          <a:p>
            <a:pPr marL="342900" indent="-342900">
              <a:buFont typeface="+mj-lt"/>
              <a:buAutoNum type="arabicPeriod"/>
            </a:pPr>
            <a:r>
              <a:rPr lang="hr-HR" sz="17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Dodatna vrijednost postojećem kontekstu</a:t>
            </a:r>
          </a:p>
          <a:p>
            <a:pPr marL="342900" indent="-342900">
              <a:buFont typeface="+mj-lt"/>
              <a:buAutoNum type="arabicPeriod"/>
            </a:pPr>
            <a:r>
              <a:rPr lang="hr-HR" sz="17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Spremnost partnera da podrži prijenos </a:t>
            </a:r>
            <a:r>
              <a:rPr lang="hr-HR" sz="1700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kapitalizacijskog</a:t>
            </a:r>
            <a:r>
              <a:rPr lang="hr-HR" sz="17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elementa</a:t>
            </a:r>
          </a:p>
          <a:p>
            <a:pPr marL="342900" indent="-342900">
              <a:buFont typeface="+mj-lt"/>
              <a:buAutoNum type="arabicPeriod"/>
            </a:pPr>
            <a:r>
              <a:rPr lang="hr-HR" sz="17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Dostupnost tehničke i financijske podrške za prijenos </a:t>
            </a:r>
            <a:r>
              <a:rPr lang="hr-HR" sz="1700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kapitalizacijskog</a:t>
            </a:r>
            <a:r>
              <a:rPr lang="hr-HR" sz="17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elementa</a:t>
            </a:r>
          </a:p>
        </p:txBody>
      </p:sp>
    </p:spTree>
    <p:extLst>
      <p:ext uri="{BB962C8B-B14F-4D97-AF65-F5344CB8AC3E}">
        <p14:creationId xmlns:p14="http://schemas.microsoft.com/office/powerpoint/2010/main" val="2862170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31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7B4303-F8A5-1FC1-B230-E3045DCF7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46" y="1113003"/>
            <a:ext cx="2241198" cy="13194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5000"/>
              </a:lnSpc>
            </a:pPr>
            <a:r>
              <a:rPr lang="en-US" sz="3800" dirty="0" err="1">
                <a:solidFill>
                  <a:srgbClr val="FFFFFF"/>
                </a:solidFill>
                <a:latin typeface="+mj-lt"/>
                <a:cs typeface="+mj-cs"/>
              </a:rPr>
              <a:t>Uživam</a:t>
            </a:r>
            <a:r>
              <a:rPr lang="en-US" sz="3800" dirty="0">
                <a:solidFill>
                  <a:srgbClr val="FFFFFF"/>
                </a:solidFill>
                <a:latin typeface="+mj-lt"/>
                <a:cs typeface="+mj-cs"/>
              </a:rPr>
              <a:t> </a:t>
            </a:r>
            <a:r>
              <a:rPr lang="en-US" sz="3800" dirty="0" err="1">
                <a:solidFill>
                  <a:srgbClr val="FFFFFF"/>
                </a:solidFill>
                <a:latin typeface="+mj-lt"/>
                <a:cs typeface="+mj-cs"/>
              </a:rPr>
              <a:t>tradicijo</a:t>
            </a:r>
            <a:endParaRPr lang="en-US" sz="3800" dirty="0">
              <a:solidFill>
                <a:srgbClr val="FFFFFF"/>
              </a:solidFill>
              <a:latin typeface="+mj-lt"/>
              <a:cs typeface="+mj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1D08C6-01A9-A7A0-A173-4F510B83DF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4310" y="403762"/>
            <a:ext cx="5865315" cy="6103916"/>
          </a:xfr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355600" indent="-27305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2400" b="0" i="0" dirty="0">
                <a:solidFill>
                  <a:srgbClr val="3C404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 interpretator dediščine           </a:t>
            </a:r>
            <a:r>
              <a:rPr lang="sl-SI" sz="2400" b="0" i="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 interpretator baštine </a:t>
            </a:r>
          </a:p>
          <a:p>
            <a:pPr marL="355600" indent="-27305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2400" b="0" i="0" dirty="0">
                <a:solidFill>
                  <a:srgbClr val="3C404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Poročilo o ustanovitvi dediščinskih skupnosti  </a:t>
            </a:r>
            <a:r>
              <a:rPr lang="sl-SI" sz="2400" b="0" i="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Izvještaj o uspostavljanju baštinskih zajednica</a:t>
            </a:r>
          </a:p>
          <a:p>
            <a:pPr marL="355600" indent="-27305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2400" b="0" i="0" dirty="0">
                <a:solidFill>
                  <a:srgbClr val="3C404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Skupna strategija kulinarične transverzale  </a:t>
            </a:r>
            <a:r>
              <a:rPr lang="sl-SI" sz="2400" b="0" i="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Zajednička strategija kulinarske transverzale</a:t>
            </a:r>
            <a:endParaRPr lang="hr-HR" sz="24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55600" indent="-273050">
              <a:buFont typeface="Arial" panose="020B0604020202020204" pitchFamily="34" charset="0"/>
              <a:buChar char="•"/>
            </a:pPr>
            <a:endParaRPr lang="hr-HR" sz="2400" dirty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55600" indent="-273050">
              <a:buFont typeface="Arial" panose="020B0604020202020204" pitchFamily="34" charset="0"/>
              <a:buChar char="•"/>
            </a:pPr>
            <a:endParaRPr lang="hr-HR" sz="2400" dirty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55600" indent="-273050">
              <a:lnSpc>
                <a:spcPct val="12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2400" b="0" i="0" dirty="0">
                <a:solidFill>
                  <a:srgbClr val="3C404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Smernice razvoja destinacije CLAUSTRA</a:t>
            </a:r>
            <a:r>
              <a:rPr lang="sl-SI" sz="2400" dirty="0">
                <a:solidFill>
                  <a:srgbClr val="3C40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4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Smjernice za razvoj destinacije CLAUSTRA</a:t>
            </a:r>
            <a:endParaRPr lang="sl-SI" sz="2400" b="0" i="0" dirty="0">
              <a:solidFill>
                <a:schemeClr val="bg1">
                  <a:lumMod val="50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55600" indent="-273050">
              <a:lnSpc>
                <a:spcPct val="12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2400" b="0" i="0" dirty="0">
                <a:solidFill>
                  <a:srgbClr val="3C404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Načrt promocije novega kulturno-turističnega produkta </a:t>
            </a:r>
            <a:r>
              <a:rPr lang="sl-SI" sz="2400" b="0" i="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 Nacrt promocije novog kulturno-turističkog proizvoda</a:t>
            </a:r>
          </a:p>
          <a:p>
            <a:pPr marL="355600" indent="-273050">
              <a:lnSpc>
                <a:spcPct val="12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2400" b="0" i="0" dirty="0">
                <a:solidFill>
                  <a:srgbClr val="3C404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Strokovna poročila o arheoloških in konservatorskih delih </a:t>
            </a:r>
            <a:r>
              <a:rPr lang="sl-SI" sz="2400" b="0" i="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 Stručna izvješća o arheološkim i konzervatorskim radovima</a:t>
            </a:r>
            <a:endParaRPr lang="en-GB" sz="24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Slika 2">
            <a:extLst>
              <a:ext uri="{FF2B5EF4-FFF2-40B4-BE49-F238E27FC236}">
                <a16:creationId xmlns:a16="http://schemas.microsoft.com/office/drawing/2014/main" id="{FE42597D-6B60-AE19-5522-2198656140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75" y="188843"/>
            <a:ext cx="1287780" cy="914400"/>
          </a:xfrm>
          <a:prstGeom prst="rect">
            <a:avLst/>
          </a:prstGeom>
          <a:noFill/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A472792-65AC-ECE2-329B-65E83DBEFDA6}"/>
              </a:ext>
            </a:extLst>
          </p:cNvPr>
          <p:cNvSpPr txBox="1">
            <a:spLocks/>
          </p:cNvSpPr>
          <p:nvPr/>
        </p:nvSpPr>
        <p:spPr>
          <a:xfrm>
            <a:off x="216488" y="3214517"/>
            <a:ext cx="2358510" cy="131947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cap="none" spc="-120" baseline="0">
                <a:solidFill>
                  <a:schemeClr val="tx2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pPr>
              <a:lnSpc>
                <a:spcPct val="85000"/>
              </a:lnSpc>
            </a:pPr>
            <a:r>
              <a:rPr lang="hr-HR" sz="3800" dirty="0">
                <a:solidFill>
                  <a:srgbClr val="FFFFFF"/>
                </a:solidFill>
                <a:latin typeface="+mj-lt"/>
                <a:cs typeface="+mj-cs"/>
              </a:rPr>
              <a:t>CLAUSTRA+</a:t>
            </a:r>
            <a:endParaRPr lang="en-US" sz="3800" dirty="0">
              <a:solidFill>
                <a:srgbClr val="FFFFFF"/>
              </a:solidFill>
              <a:latin typeface="+mj-lt"/>
              <a:cs typeface="+mj-cs"/>
            </a:endParaRPr>
          </a:p>
        </p:txBody>
      </p:sp>
      <p:pic>
        <p:nvPicPr>
          <p:cNvPr id="6" name="Slika 1">
            <a:extLst>
              <a:ext uri="{FF2B5EF4-FFF2-40B4-BE49-F238E27FC236}">
                <a16:creationId xmlns:a16="http://schemas.microsoft.com/office/drawing/2014/main" id="{36E29ED9-9CB4-AA3F-707E-71E7968807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24" y="5216649"/>
            <a:ext cx="2279347" cy="8606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8521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31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5EA40D-16AE-8FA4-FFFE-D397EAC6C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86" y="0"/>
            <a:ext cx="2241198" cy="14288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5000"/>
              </a:lnSpc>
            </a:pPr>
            <a:r>
              <a:rPr lang="hr-HR" sz="3800" dirty="0">
                <a:solidFill>
                  <a:srgbClr val="FFFFFF"/>
                </a:solidFill>
                <a:latin typeface="+mj-lt"/>
                <a:cs typeface="+mj-cs"/>
              </a:rPr>
              <a:t>MALA BARKA 2</a:t>
            </a:r>
            <a:endParaRPr lang="en-US" sz="3800" dirty="0">
              <a:solidFill>
                <a:srgbClr val="FFFFFF"/>
              </a:solidFill>
              <a:latin typeface="+mj-lt"/>
              <a:cs typeface="+mj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DBC183-1BFA-A317-44C9-4C8484DE1B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28546" y="213757"/>
            <a:ext cx="5901776" cy="6483926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b="0" i="0" dirty="0" err="1">
                <a:solidFill>
                  <a:srgbClr val="3C404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Smernice</a:t>
            </a:r>
            <a:r>
              <a:rPr lang="en-GB" b="0" i="0" dirty="0">
                <a:solidFill>
                  <a:srgbClr val="3C404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GB" b="0" i="0" dirty="0" err="1">
                <a:solidFill>
                  <a:srgbClr val="3C404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razvoj</a:t>
            </a:r>
            <a:r>
              <a:rPr lang="en-GB" b="0" i="0" dirty="0">
                <a:solidFill>
                  <a:srgbClr val="3C404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b="0" i="0" dirty="0" err="1">
                <a:solidFill>
                  <a:srgbClr val="3C404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trajnostnega</a:t>
            </a:r>
            <a:r>
              <a:rPr lang="en-GB" b="0" i="0" dirty="0">
                <a:solidFill>
                  <a:srgbClr val="3C404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b="0" i="0" dirty="0" err="1">
                <a:solidFill>
                  <a:srgbClr val="3C404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turizma</a:t>
            </a:r>
            <a:r>
              <a:rPr lang="en-GB" b="0" i="0" dirty="0">
                <a:solidFill>
                  <a:srgbClr val="3C404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-HR" b="0" i="0" dirty="0">
                <a:solidFill>
                  <a:srgbClr val="3C404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</a:t>
            </a:r>
            <a:r>
              <a:rPr lang="en-GB" b="0" i="0" dirty="0" err="1">
                <a:solidFill>
                  <a:srgbClr val="3C404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lang="en-GB" b="0" i="0" dirty="0">
                <a:solidFill>
                  <a:srgbClr val="3C404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b="0" i="0" dirty="0" err="1">
                <a:solidFill>
                  <a:srgbClr val="3C404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temo</a:t>
            </a:r>
            <a:r>
              <a:rPr lang="en-GB" b="0" i="0" dirty="0">
                <a:solidFill>
                  <a:srgbClr val="3C404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b="0" i="0" dirty="0" err="1">
                <a:solidFill>
                  <a:srgbClr val="3C404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pomorske</a:t>
            </a:r>
            <a:r>
              <a:rPr lang="en-GB" b="0" i="0" dirty="0">
                <a:solidFill>
                  <a:srgbClr val="3C404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b="0" i="0" dirty="0" err="1">
                <a:solidFill>
                  <a:srgbClr val="3C404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dediščine</a:t>
            </a:r>
            <a:r>
              <a:rPr lang="en-GB" b="0" i="0" dirty="0">
                <a:solidFill>
                  <a:srgbClr val="3C404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-HR" b="0" i="0" dirty="0">
                <a:solidFill>
                  <a:srgbClr val="3C404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 </a:t>
            </a:r>
            <a:r>
              <a:rPr lang="hr-HR" b="0" i="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Smjernice za razvoj održivog turizma na temu pomorske baštine 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b="0" i="0" dirty="0">
                <a:solidFill>
                  <a:srgbClr val="3C404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Master plan </a:t>
            </a:r>
            <a:r>
              <a:rPr lang="en-GB" b="0" i="0" dirty="0" err="1">
                <a:solidFill>
                  <a:srgbClr val="3C404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razvoja</a:t>
            </a:r>
            <a:r>
              <a:rPr lang="en-GB" b="0" i="0" dirty="0">
                <a:solidFill>
                  <a:srgbClr val="3C404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b="0" i="0" dirty="0" err="1">
                <a:solidFill>
                  <a:srgbClr val="3C404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pomorskega</a:t>
            </a:r>
            <a:r>
              <a:rPr lang="en-GB" b="0" i="0" dirty="0">
                <a:solidFill>
                  <a:srgbClr val="3C404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b="0" i="0" dirty="0" err="1">
                <a:solidFill>
                  <a:srgbClr val="3C404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turizma</a:t>
            </a:r>
            <a:r>
              <a:rPr lang="hr-HR" b="0" i="0" dirty="0">
                <a:solidFill>
                  <a:srgbClr val="3C404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 </a:t>
            </a:r>
            <a:r>
              <a:rPr lang="hr-HR" b="0" i="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Master plan razvoja pomorskog turizma 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r-HR" dirty="0" err="1">
                <a:solidFill>
                  <a:srgbClr val="3C40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Izdelana</a:t>
            </a:r>
            <a:r>
              <a:rPr lang="hr-HR" dirty="0">
                <a:solidFill>
                  <a:srgbClr val="3C40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baza pomorske </a:t>
            </a:r>
            <a:r>
              <a:rPr lang="hr-HR" dirty="0" err="1">
                <a:solidFill>
                  <a:srgbClr val="3C40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dediščine</a:t>
            </a:r>
            <a:r>
              <a:rPr lang="hr-HR" dirty="0">
                <a:solidFill>
                  <a:srgbClr val="3C40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Slovenije </a:t>
            </a:r>
            <a:r>
              <a:rPr lang="hr-HR" dirty="0" err="1">
                <a:solidFill>
                  <a:srgbClr val="3C40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</a:t>
            </a:r>
            <a:r>
              <a:rPr lang="hr-HR" dirty="0">
                <a:solidFill>
                  <a:srgbClr val="3C40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-HR" dirty="0" err="1">
                <a:solidFill>
                  <a:srgbClr val="3C40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Hrvaške</a:t>
            </a:r>
            <a:r>
              <a:rPr lang="hr-HR" dirty="0">
                <a:solidFill>
                  <a:srgbClr val="3C40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/ </a:t>
            </a:r>
            <a:r>
              <a:rPr lang="hr-HR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Izrađena baza pomorske baštine u Sloveniji i Hrvatskoj</a:t>
            </a:r>
          </a:p>
          <a:p>
            <a:pPr marL="0" indent="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hr-HR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2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l-SI" b="0" i="0" dirty="0">
                <a:solidFill>
                  <a:srgbClr val="3C404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Priročnik za interpretacijo dediščine </a:t>
            </a:r>
            <a:r>
              <a:rPr lang="sl-SI" b="0" i="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Priručnik za interpretaciju baštine</a:t>
            </a:r>
          </a:p>
          <a:p>
            <a:pPr>
              <a:lnSpc>
                <a:spcPct val="12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l-SI" b="0" i="0" dirty="0">
                <a:solidFill>
                  <a:srgbClr val="3C404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Čezmejna študija dobrih praks </a:t>
            </a:r>
            <a:r>
              <a:rPr lang="sl-SI" b="0" i="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Prekogranična studija dorih praksi</a:t>
            </a:r>
          </a:p>
          <a:p>
            <a:pPr>
              <a:lnSpc>
                <a:spcPct val="12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l-SI" b="0" i="0" dirty="0">
                <a:solidFill>
                  <a:srgbClr val="3C404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Koncept čezmejne trajnostne destinacije </a:t>
            </a:r>
            <a:r>
              <a:rPr lang="sl-SI" b="0" i="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Koncept prekogranične održive destinacije</a:t>
            </a:r>
            <a:endParaRPr lang="en-GB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BFBB303-735C-26C3-705A-68F45BE34BE0}"/>
              </a:ext>
            </a:extLst>
          </p:cNvPr>
          <p:cNvSpPr txBox="1">
            <a:spLocks/>
          </p:cNvSpPr>
          <p:nvPr/>
        </p:nvSpPr>
        <p:spPr>
          <a:xfrm>
            <a:off x="803112" y="4112368"/>
            <a:ext cx="2241198" cy="142880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cap="none" spc="-120" baseline="0">
                <a:solidFill>
                  <a:schemeClr val="tx2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pPr>
              <a:lnSpc>
                <a:spcPct val="85000"/>
              </a:lnSpc>
            </a:pPr>
            <a:r>
              <a:rPr lang="hr-HR" sz="3800" dirty="0" err="1">
                <a:solidFill>
                  <a:srgbClr val="FFFFFF"/>
                </a:solidFill>
                <a:latin typeface="+mj-lt"/>
                <a:cs typeface="+mj-cs"/>
              </a:rPr>
              <a:t>KRASn’KRŠ</a:t>
            </a:r>
            <a:endParaRPr lang="en-US" sz="3800" dirty="0">
              <a:solidFill>
                <a:srgbClr val="FFFFFF"/>
              </a:solidFill>
              <a:latin typeface="+mj-lt"/>
              <a:cs typeface="+mj-cs"/>
            </a:endParaRPr>
          </a:p>
        </p:txBody>
      </p:sp>
      <p:pic>
        <p:nvPicPr>
          <p:cNvPr id="5" name="Slika 1">
            <a:extLst>
              <a:ext uri="{FF2B5EF4-FFF2-40B4-BE49-F238E27FC236}">
                <a16:creationId xmlns:a16="http://schemas.microsoft.com/office/drawing/2014/main" id="{97964239-D7ED-2682-3A9A-F2CB326098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21" y="5301899"/>
            <a:ext cx="1492885" cy="1037590"/>
          </a:xfrm>
          <a:prstGeom prst="rect">
            <a:avLst/>
          </a:prstGeom>
        </p:spPr>
      </p:pic>
      <p:pic>
        <p:nvPicPr>
          <p:cNvPr id="9" name="Picture 8" descr="A blue and yellow logo&#10;&#10;Description automatically generated">
            <a:extLst>
              <a:ext uri="{FF2B5EF4-FFF2-40B4-BE49-F238E27FC236}">
                <a16:creationId xmlns:a16="http://schemas.microsoft.com/office/drawing/2014/main" id="{36DD10CE-A656-F6F9-594C-4E48B22E90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65"/>
          <a:stretch/>
        </p:blipFill>
        <p:spPr>
          <a:xfrm>
            <a:off x="854829" y="1264202"/>
            <a:ext cx="2049374" cy="135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699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A75885-9EBF-74FE-35B4-F0D0B27A68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75DAF-2F7F-F223-6428-9789115EF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93068"/>
            <a:ext cx="4049486" cy="47603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sl-SI" sz="32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Kapitalizacija na spletni strani programa 2014-2020</a:t>
            </a:r>
            <a:br>
              <a:rPr lang="sl-SI" sz="32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sl-SI" sz="32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l-SI" sz="32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Kapitalizacija na web-u programskog razdbolja 2014-2020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24A5EF0-E7A7-F20E-D2DA-98FB19A32782}"/>
              </a:ext>
            </a:extLst>
          </p:cNvPr>
          <p:cNvSpPr txBox="1">
            <a:spLocks/>
          </p:cNvSpPr>
          <p:nvPr/>
        </p:nvSpPr>
        <p:spPr>
          <a:xfrm>
            <a:off x="211756" y="413887"/>
            <a:ext cx="5342021" cy="6266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ct val="20000"/>
              </a:spcBef>
              <a:buFont typeface="Arial" pitchFamily="34" charset="0"/>
              <a:buChar char=" "/>
              <a:defRPr lang="en-US" sz="2000" kern="1200" dirty="0" smtClean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1pPr>
            <a:lvl2pPr marL="274320" indent="-342900" algn="l" defTabSz="914400" rtl="0" eaLnBrk="1" latinLnBrk="0" hangingPunct="1">
              <a:lnSpc>
                <a:spcPct val="85000"/>
              </a:lnSpc>
              <a:spcBef>
                <a:spcPct val="20000"/>
              </a:spcBef>
              <a:buFont typeface="Arial" pitchFamily="34" charset="0"/>
              <a:buChar char=" "/>
              <a:defRPr lang="en-US" sz="1800" kern="1200" dirty="0" smtClean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ct val="20000"/>
              </a:spcBef>
              <a:buFont typeface="Arial" pitchFamily="34" charset="0"/>
              <a:buChar char=" "/>
              <a:defRPr lang="en-US" sz="1600" i="1" kern="1200" dirty="0" smtClean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ct val="20000"/>
              </a:spcBef>
              <a:buFont typeface="Arial" pitchFamily="34" charset="0"/>
              <a:buChar char=" "/>
              <a:defRPr lang="en-US" sz="1400" kern="1200" dirty="0" smtClean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ct val="20000"/>
              </a:spcBef>
              <a:buFont typeface="Arial" pitchFamily="34" charset="0"/>
              <a:buChar char=" "/>
              <a:defRPr lang="en-GB" sz="1400" kern="1200" dirty="0" smtClean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5740" indent="-205740" algn="just" defTabSz="548640">
              <a:lnSpc>
                <a:spcPct val="107000"/>
              </a:lnSpc>
              <a:buFont typeface="Symbol" panose="05050102010706020507" pitchFamily="18" charset="2"/>
              <a:buChar char=""/>
              <a:tabLst>
                <a:tab pos="274320" algn="l"/>
              </a:tabLst>
            </a:pPr>
            <a:endParaRPr lang="hr-HR" sz="170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hr-HR" sz="17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69747D-AEB7-BC84-0854-3208C23BFE20}"/>
              </a:ext>
            </a:extLst>
          </p:cNvPr>
          <p:cNvSpPr txBox="1"/>
          <p:nvPr/>
        </p:nvSpPr>
        <p:spPr>
          <a:xfrm>
            <a:off x="4572000" y="1581473"/>
            <a:ext cx="470366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dirty="0">
                <a:hlinkClick r:id="rId3"/>
              </a:rPr>
              <a:t>KAPITALIZACIJA PROJEKTOV PROGRAMSKEGA OBDOBJA 2014-2020 – SI </a:t>
            </a:r>
            <a:r>
              <a:rPr lang="sl-SI" dirty="0" err="1">
                <a:hlinkClick r:id="rId3"/>
              </a:rPr>
              <a:t>Interreg</a:t>
            </a:r>
            <a:r>
              <a:rPr lang="sl-SI" dirty="0">
                <a:hlinkClick r:id="rId3"/>
              </a:rPr>
              <a:t> SI-HR</a:t>
            </a:r>
            <a:endParaRPr lang="sl-SI" dirty="0"/>
          </a:p>
          <a:p>
            <a:endParaRPr lang="sl-SI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5E61A2D-45DF-20A1-FF56-88813830E79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4958" t="4411" r="3484" b="4573"/>
          <a:stretch/>
        </p:blipFill>
        <p:spPr>
          <a:xfrm>
            <a:off x="4261242" y="2648638"/>
            <a:ext cx="4796163" cy="321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478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59FCA44-2536-4018-BE99-9CB7FBDE3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1065"/>
            <a:ext cx="9144000" cy="12869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103904-82D7-4E5D-99C7-118EB5FED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4215" y="2412879"/>
            <a:ext cx="4344678" cy="405056"/>
          </a:xfrm>
        </p:spPr>
        <p:txBody>
          <a:bodyPr>
            <a:noAutofit/>
          </a:bodyPr>
          <a:lstStyle/>
          <a:p>
            <a:pPr algn="ctr" defTabSz="560710"/>
            <a:br>
              <a:rPr lang="hr-HR" sz="1717" b="1" kern="1200" cap="none" spc="-74" baseline="0">
                <a:solidFill>
                  <a:schemeClr val="tx2"/>
                </a:solidFill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</a:br>
            <a:br>
              <a:rPr lang="hr-HR" sz="1717" b="1" kern="1200" cap="none" spc="-74" baseline="0">
                <a:solidFill>
                  <a:schemeClr val="tx2"/>
                </a:solidFill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</a:br>
            <a:br>
              <a:rPr lang="hr-HR" sz="1717" b="1" kern="1200" cap="none" spc="-74" baseline="0">
                <a:solidFill>
                  <a:schemeClr val="tx2"/>
                </a:solidFill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</a:br>
            <a:endParaRPr lang="hr-HR" sz="4000">
              <a:solidFill>
                <a:schemeClr val="tx1"/>
              </a:solidFill>
              <a:ea typeface="Tahoma" panose="020B060403050404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C1540C-8BF1-4DDB-8C80-53C2F8A69B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7948" y="1619848"/>
            <a:ext cx="8828104" cy="2396174"/>
          </a:xfrm>
        </p:spPr>
        <p:txBody>
          <a:bodyPr>
            <a:normAutofit fontScale="92500" lnSpcReduction="10000"/>
          </a:bodyPr>
          <a:lstStyle/>
          <a:p>
            <a:pPr marL="56071" indent="-56071" defTabSz="560710"/>
            <a:endParaRPr lang="hr-HR" altLang="sl-SI" sz="1472" kern="1200" dirty="0">
              <a:solidFill>
                <a:schemeClr val="tx1"/>
              </a:solidFill>
              <a:latin typeface="Tahoma" charset="0"/>
              <a:ea typeface="Tahoma" charset="0"/>
              <a:cs typeface="Tahoma" charset="0"/>
            </a:endParaRPr>
          </a:p>
          <a:p>
            <a:pPr marL="56071" indent="-56071" defTabSz="560710"/>
            <a:r>
              <a:rPr lang="hr-HR" altLang="sl-SI" sz="1472" kern="1200" dirty="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</a:p>
          <a:p>
            <a:pPr marL="0" indent="0" algn="ctr" defTabSz="56071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hr-HR" sz="3200" b="1" kern="1200" dirty="0">
                <a:solidFill>
                  <a:schemeClr val="accent1">
                    <a:lumMod val="75000"/>
                  </a:schemeClr>
                </a:solidFill>
                <a:latin typeface="Tahoma" charset="0"/>
                <a:ea typeface="Tahoma" charset="0"/>
                <a:cs typeface="Tahoma" charset="0"/>
              </a:rPr>
              <a:t>Hvala za pozornost!</a:t>
            </a:r>
          </a:p>
          <a:p>
            <a:pPr marL="0" indent="0" algn="ctr" defTabSz="56071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hr-HR" sz="32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 defTabSz="56071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hr-HR" sz="3200" b="1" kern="1200" dirty="0">
                <a:solidFill>
                  <a:schemeClr val="accent1">
                    <a:lumMod val="75000"/>
                  </a:schemeClr>
                </a:solidFill>
                <a:latin typeface="Tahoma" charset="0"/>
                <a:ea typeface="Tahoma" charset="0"/>
                <a:cs typeface="Tahoma" charset="0"/>
              </a:rPr>
              <a:t>Hvala Vam na pažnji!</a:t>
            </a:r>
          </a:p>
          <a:p>
            <a:pPr marL="0" indent="0" algn="ctr" defTabSz="56071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hr-HR" sz="3200" b="1" kern="1200" dirty="0">
              <a:solidFill>
                <a:schemeClr val="accent1">
                  <a:lumMod val="75000"/>
                </a:schemeClr>
              </a:solidFill>
              <a:latin typeface="Tahoma" charset="0"/>
              <a:ea typeface="Tahoma" charset="0"/>
              <a:cs typeface="Tahoma" charset="0"/>
            </a:endParaRPr>
          </a:p>
          <a:p>
            <a:pPr marL="0" indent="0" algn="ctr" defTabSz="667512">
              <a:buNone/>
            </a:pPr>
            <a:endParaRPr lang="hr-HR" sz="2800" b="1" kern="1200" dirty="0">
              <a:solidFill>
                <a:schemeClr val="tx1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pic>
        <p:nvPicPr>
          <p:cNvPr id="4" name="Slika 2109252664" descr="Slika na kojoj se prikazuje tekst, Font, snimka zaslona, tipografija&#10;&#10;Opis je automatski generiran">
            <a:extLst>
              <a:ext uri="{FF2B5EF4-FFF2-40B4-BE49-F238E27FC236}">
                <a16:creationId xmlns:a16="http://schemas.microsoft.com/office/drawing/2014/main" id="{164FD9B7-072F-38A4-1F70-196BA7482A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778"/>
            <a:ext cx="4633643" cy="717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3" descr="Slika na kojoj se prikazuje tekst, snimka zaslona, Font, grafika&#10;&#10;Opis je automatski generiran">
            <a:extLst>
              <a:ext uri="{FF2B5EF4-FFF2-40B4-BE49-F238E27FC236}">
                <a16:creationId xmlns:a16="http://schemas.microsoft.com/office/drawing/2014/main" id="{E8CB33EC-4E2B-A6D7-47B2-5204991FDE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906" y="4553312"/>
            <a:ext cx="2383473" cy="9269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0519674"/>
      </p:ext>
    </p:extLst>
  </p:cSld>
  <p:clrMapOvr>
    <a:masterClrMapping/>
  </p:clrMapOvr>
</p:sld>
</file>

<file path=ppt/theme/theme1.xml><?xml version="1.0" encoding="utf-8"?>
<a:theme xmlns:a="http://schemas.openxmlformats.org/drawingml/2006/main" name="Generic slide content">
  <a:themeElements>
    <a:clrScheme name="WYG colour palette">
      <a:dk1>
        <a:srgbClr val="75787B"/>
      </a:dk1>
      <a:lt1>
        <a:srgbClr val="FFFFFF"/>
      </a:lt1>
      <a:dk2>
        <a:srgbClr val="39617A"/>
      </a:dk2>
      <a:lt2>
        <a:srgbClr val="E7E6E6"/>
      </a:lt2>
      <a:accent1>
        <a:srgbClr val="9AB9AD"/>
      </a:accent1>
      <a:accent2>
        <a:srgbClr val="00A7B5"/>
      </a:accent2>
      <a:accent3>
        <a:srgbClr val="C4D600"/>
      </a:accent3>
      <a:accent4>
        <a:srgbClr val="EA7600"/>
      </a:accent4>
      <a:accent5>
        <a:srgbClr val="EE3D85"/>
      </a:accent5>
      <a:accent6>
        <a:srgbClr val="470A68"/>
      </a:accent6>
      <a:hlink>
        <a:srgbClr val="D22630"/>
      </a:hlink>
      <a:folHlink>
        <a:srgbClr val="006845"/>
      </a:folHlink>
    </a:clrScheme>
    <a:fontScheme name="WYG brand font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oject slides with full page image">
  <a:themeElements>
    <a:clrScheme name="WYG 1">
      <a:dk1>
        <a:srgbClr val="000000"/>
      </a:dk1>
      <a:lt1>
        <a:srgbClr val="FFFFFF"/>
      </a:lt1>
      <a:dk2>
        <a:srgbClr val="39617A"/>
      </a:dk2>
      <a:lt2>
        <a:srgbClr val="E7E6E6"/>
      </a:lt2>
      <a:accent1>
        <a:srgbClr val="9AB9AD"/>
      </a:accent1>
      <a:accent2>
        <a:srgbClr val="00A7B5"/>
      </a:accent2>
      <a:accent3>
        <a:srgbClr val="C4D600"/>
      </a:accent3>
      <a:accent4>
        <a:srgbClr val="EA7600"/>
      </a:accent4>
      <a:accent5>
        <a:srgbClr val="EE3D85"/>
      </a:accent5>
      <a:accent6>
        <a:srgbClr val="470A68"/>
      </a:accent6>
      <a:hlink>
        <a:srgbClr val="893B67"/>
      </a:hlink>
      <a:folHlink>
        <a:srgbClr val="006845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9368</TotalTime>
  <Words>566</Words>
  <Application>Microsoft Office PowerPoint</Application>
  <PresentationFormat>Diaprojekcija na zaslonu (4:3)</PresentationFormat>
  <Paragraphs>83</Paragraphs>
  <Slides>9</Slides>
  <Notes>9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3</vt:i4>
      </vt:variant>
      <vt:variant>
        <vt:lpstr>Naslovi diapozitivov</vt:lpstr>
      </vt:variant>
      <vt:variant>
        <vt:i4>9</vt:i4>
      </vt:variant>
    </vt:vector>
  </HeadingPairs>
  <TitlesOfParts>
    <vt:vector size="18" baseType="lpstr">
      <vt:lpstr>Arial</vt:lpstr>
      <vt:lpstr>Calibri Light</vt:lpstr>
      <vt:lpstr>Symbol</vt:lpstr>
      <vt:lpstr>Tahoma</vt:lpstr>
      <vt:lpstr>Tahoma Normal</vt:lpstr>
      <vt:lpstr>Wingdings</vt:lpstr>
      <vt:lpstr>Generic slide content</vt:lpstr>
      <vt:lpstr>Project slides with full page image</vt:lpstr>
      <vt:lpstr>Metropolitan</vt:lpstr>
      <vt:lpstr>   </vt:lpstr>
      <vt:lpstr>Kaj je kapitalizacija?  Što je kapitalizacija?</vt:lpstr>
      <vt:lpstr>Kapital</vt:lpstr>
      <vt:lpstr>Zakaj potrebujemo kapitalizacijo?  Zašto nam treba kapitalizacija?</vt:lpstr>
      <vt:lpstr>Merila za prepoznavanje „kapitala”   Kriteriji za prepoznavanje „kapitala”  </vt:lpstr>
      <vt:lpstr>Uživam tradicijo</vt:lpstr>
      <vt:lpstr>MALA BARKA 2</vt:lpstr>
      <vt:lpstr>Kapitalizacija na spletni strani programa 2014-2020  Kapitalizacija na web-u programskog razdbolja 2014-2020</vt:lpstr>
      <vt:lpstr>   </vt:lpstr>
    </vt:vector>
  </TitlesOfParts>
  <Company>WYG Group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sam.kissack</dc:creator>
  <cp:lastModifiedBy>Željka Kitić</cp:lastModifiedBy>
  <cp:revision>670</cp:revision>
  <dcterms:created xsi:type="dcterms:W3CDTF">2014-01-30T17:00:06Z</dcterms:created>
  <dcterms:modified xsi:type="dcterms:W3CDTF">2024-12-04T15:04:19Z</dcterms:modified>
</cp:coreProperties>
</file>